
<file path=[Content_Types].xml><?xml version="1.0" encoding="utf-8"?>
<Types xmlns="http://schemas.openxmlformats.org/package/2006/content-types">
  <Default Extension="gif" ContentType="image/gif"/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6" r:id="rId5"/>
    <p:sldId id="294" r:id="rId6"/>
    <p:sldId id="3072" r:id="rId7"/>
    <p:sldId id="570" r:id="rId8"/>
    <p:sldId id="1423" r:id="rId9"/>
    <p:sldId id="3073" r:id="rId10"/>
    <p:sldId id="3069" r:id="rId11"/>
    <p:sldId id="540" r:id="rId12"/>
    <p:sldId id="298" r:id="rId13"/>
    <p:sldId id="296" r:id="rId14"/>
    <p:sldId id="29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6DAD"/>
    <a:srgbClr val="0D78C9"/>
    <a:srgbClr val="024C84"/>
    <a:srgbClr val="993200"/>
    <a:srgbClr val="4D4E44"/>
    <a:srgbClr val="176338"/>
    <a:srgbClr val="0F5D3F"/>
    <a:srgbClr val="ABC8D1"/>
    <a:srgbClr val="1B3049"/>
    <a:srgbClr val="5D3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6612" autoAdjust="0"/>
  </p:normalViewPr>
  <p:slideViewPr>
    <p:cSldViewPr>
      <p:cViewPr varScale="1">
        <p:scale>
          <a:sx n="104" d="100"/>
          <a:sy n="104" d="100"/>
        </p:scale>
        <p:origin x="696" y="108"/>
      </p:cViewPr>
      <p:guideLst>
        <p:guide orient="horz" pos="2160"/>
        <p:guide pos="384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02" d="100"/>
          <a:sy n="102" d="100"/>
        </p:scale>
        <p:origin x="352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n Pasquariello" userId="f0c0c21f-917b-46c4-92ca-53352d59da81" providerId="ADAL" clId="{E78D8FF1-0143-4476-B8C1-BE0D804DA72F}"/>
    <pc:docChg chg="delSld">
      <pc:chgData name="Ben Pasquariello" userId="f0c0c21f-917b-46c4-92ca-53352d59da81" providerId="ADAL" clId="{E78D8FF1-0143-4476-B8C1-BE0D804DA72F}" dt="2023-07-20T14:25:43.809" v="0" actId="47"/>
      <pc:docMkLst>
        <pc:docMk/>
      </pc:docMkLst>
      <pc:sldChg chg="del">
        <pc:chgData name="Ben Pasquariello" userId="f0c0c21f-917b-46c4-92ca-53352d59da81" providerId="ADAL" clId="{E78D8FF1-0143-4476-B8C1-BE0D804DA72F}" dt="2023-07-20T14:25:43.809" v="0" actId="47"/>
        <pc:sldMkLst>
          <pc:docMk/>
          <pc:sldMk cId="432419872" sldId="300"/>
        </pc:sldMkLst>
      </pc:sldChg>
    </pc:docChg>
  </pc:docChgLst>
  <pc:docChgLst>
    <pc:chgData name="Owen Paul" userId="ee0a81db-ca00-4c5e-aa06-3ae977a65289" providerId="ADAL" clId="{83C0350E-D827-4E96-A580-5043B12690C0}"/>
    <pc:docChg chg="custSel addSld delSld modSld">
      <pc:chgData name="Owen Paul" userId="ee0a81db-ca00-4c5e-aa06-3ae977a65289" providerId="ADAL" clId="{83C0350E-D827-4E96-A580-5043B12690C0}" dt="2021-02-12T21:29:59.817" v="66" actId="20577"/>
      <pc:docMkLst>
        <pc:docMk/>
      </pc:docMkLst>
      <pc:sldChg chg="del">
        <pc:chgData name="Owen Paul" userId="ee0a81db-ca00-4c5e-aa06-3ae977a65289" providerId="ADAL" clId="{83C0350E-D827-4E96-A580-5043B12690C0}" dt="2021-02-12T21:24:32.679" v="17" actId="47"/>
        <pc:sldMkLst>
          <pc:docMk/>
          <pc:sldMk cId="0" sldId="274"/>
        </pc:sldMkLst>
      </pc:sldChg>
      <pc:sldChg chg="modSp mod">
        <pc:chgData name="Owen Paul" userId="ee0a81db-ca00-4c5e-aa06-3ae977a65289" providerId="ADAL" clId="{83C0350E-D827-4E96-A580-5043B12690C0}" dt="2021-02-12T21:19:24.746" v="12" actId="20577"/>
        <pc:sldMkLst>
          <pc:docMk/>
          <pc:sldMk cId="2162693352" sldId="276"/>
        </pc:sldMkLst>
        <pc:spChg chg="mod">
          <ac:chgData name="Owen Paul" userId="ee0a81db-ca00-4c5e-aa06-3ae977a65289" providerId="ADAL" clId="{83C0350E-D827-4E96-A580-5043B12690C0}" dt="2021-02-12T21:19:24.746" v="12" actId="20577"/>
          <ac:spMkLst>
            <pc:docMk/>
            <pc:sldMk cId="2162693352" sldId="276"/>
            <ac:spMk id="2" creationId="{00000000-0000-0000-0000-000000000000}"/>
          </ac:spMkLst>
        </pc:spChg>
      </pc:sldChg>
      <pc:sldChg chg="modSp mod">
        <pc:chgData name="Owen Paul" userId="ee0a81db-ca00-4c5e-aa06-3ae977a65289" providerId="ADAL" clId="{83C0350E-D827-4E96-A580-5043B12690C0}" dt="2021-02-12T21:29:59.817" v="66" actId="20577"/>
        <pc:sldMkLst>
          <pc:docMk/>
          <pc:sldMk cId="2860195686" sldId="296"/>
        </pc:sldMkLst>
        <pc:spChg chg="mod">
          <ac:chgData name="Owen Paul" userId="ee0a81db-ca00-4c5e-aa06-3ae977a65289" providerId="ADAL" clId="{83C0350E-D827-4E96-A580-5043B12690C0}" dt="2021-02-12T21:29:59.817" v="66" actId="20577"/>
          <ac:spMkLst>
            <pc:docMk/>
            <pc:sldMk cId="2860195686" sldId="296"/>
            <ac:spMk id="3" creationId="{CE9F4404-136F-49AD-BA7E-BB35D571FD73}"/>
          </ac:spMkLst>
        </pc:spChg>
      </pc:sldChg>
      <pc:sldChg chg="addSp delSp modSp mod">
        <pc:chgData name="Owen Paul" userId="ee0a81db-ca00-4c5e-aa06-3ae977a65289" providerId="ADAL" clId="{83C0350E-D827-4E96-A580-5043B12690C0}" dt="2021-02-12T21:26:55.483" v="48" actId="1076"/>
        <pc:sldMkLst>
          <pc:docMk/>
          <pc:sldMk cId="2796001156" sldId="298"/>
        </pc:sldMkLst>
        <pc:spChg chg="mod">
          <ac:chgData name="Owen Paul" userId="ee0a81db-ca00-4c5e-aa06-3ae977a65289" providerId="ADAL" clId="{83C0350E-D827-4E96-A580-5043B12690C0}" dt="2021-02-12T21:25:42.481" v="43" actId="20577"/>
          <ac:spMkLst>
            <pc:docMk/>
            <pc:sldMk cId="2796001156" sldId="298"/>
            <ac:spMk id="3" creationId="{661E9CA5-AAB4-4118-B7AA-EF8162CFCC29}"/>
          </ac:spMkLst>
        </pc:spChg>
        <pc:picChg chg="del">
          <ac:chgData name="Owen Paul" userId="ee0a81db-ca00-4c5e-aa06-3ae977a65289" providerId="ADAL" clId="{83C0350E-D827-4E96-A580-5043B12690C0}" dt="2021-02-12T21:26:47.588" v="44" actId="478"/>
          <ac:picMkLst>
            <pc:docMk/>
            <pc:sldMk cId="2796001156" sldId="298"/>
            <ac:picMk id="4" creationId="{535EC7B0-874A-4CEA-9AE0-45A5A1FC7703}"/>
          </ac:picMkLst>
        </pc:picChg>
        <pc:picChg chg="add mod">
          <ac:chgData name="Owen Paul" userId="ee0a81db-ca00-4c5e-aa06-3ae977a65289" providerId="ADAL" clId="{83C0350E-D827-4E96-A580-5043B12690C0}" dt="2021-02-12T21:26:55.483" v="48" actId="1076"/>
          <ac:picMkLst>
            <pc:docMk/>
            <pc:sldMk cId="2796001156" sldId="298"/>
            <ac:picMk id="6" creationId="{14C3E976-C312-4106-B668-05646004E744}"/>
          </ac:picMkLst>
        </pc:picChg>
      </pc:sldChg>
      <pc:sldChg chg="del">
        <pc:chgData name="Owen Paul" userId="ee0a81db-ca00-4c5e-aa06-3ae977a65289" providerId="ADAL" clId="{83C0350E-D827-4E96-A580-5043B12690C0}" dt="2021-02-12T21:23:04.715" v="15" actId="47"/>
        <pc:sldMkLst>
          <pc:docMk/>
          <pc:sldMk cId="3488774562" sldId="308"/>
        </pc:sldMkLst>
      </pc:sldChg>
      <pc:sldChg chg="del">
        <pc:chgData name="Owen Paul" userId="ee0a81db-ca00-4c5e-aa06-3ae977a65289" providerId="ADAL" clId="{83C0350E-D827-4E96-A580-5043B12690C0}" dt="2021-02-12T21:23:04.715" v="15" actId="47"/>
        <pc:sldMkLst>
          <pc:docMk/>
          <pc:sldMk cId="986233503" sldId="309"/>
        </pc:sldMkLst>
      </pc:sldChg>
      <pc:sldChg chg="del">
        <pc:chgData name="Owen Paul" userId="ee0a81db-ca00-4c5e-aa06-3ae977a65289" providerId="ADAL" clId="{83C0350E-D827-4E96-A580-5043B12690C0}" dt="2021-02-12T21:24:32.679" v="17" actId="47"/>
        <pc:sldMkLst>
          <pc:docMk/>
          <pc:sldMk cId="1626147743" sldId="310"/>
        </pc:sldMkLst>
      </pc:sldChg>
      <pc:sldChg chg="del">
        <pc:chgData name="Owen Paul" userId="ee0a81db-ca00-4c5e-aa06-3ae977a65289" providerId="ADAL" clId="{83C0350E-D827-4E96-A580-5043B12690C0}" dt="2021-02-12T21:23:04.715" v="15" actId="47"/>
        <pc:sldMkLst>
          <pc:docMk/>
          <pc:sldMk cId="2491246091" sldId="311"/>
        </pc:sldMkLst>
      </pc:sldChg>
      <pc:sldChg chg="del">
        <pc:chgData name="Owen Paul" userId="ee0a81db-ca00-4c5e-aa06-3ae977a65289" providerId="ADAL" clId="{83C0350E-D827-4E96-A580-5043B12690C0}" dt="2021-02-12T21:24:32.679" v="17" actId="47"/>
        <pc:sldMkLst>
          <pc:docMk/>
          <pc:sldMk cId="1927813996" sldId="312"/>
        </pc:sldMkLst>
      </pc:sldChg>
      <pc:sldChg chg="del">
        <pc:chgData name="Owen Paul" userId="ee0a81db-ca00-4c5e-aa06-3ae977a65289" providerId="ADAL" clId="{83C0350E-D827-4E96-A580-5043B12690C0}" dt="2021-02-12T21:24:32.679" v="17" actId="47"/>
        <pc:sldMkLst>
          <pc:docMk/>
          <pc:sldMk cId="454064390" sldId="313"/>
        </pc:sldMkLst>
      </pc:sldChg>
      <pc:sldChg chg="delSp modSp add mod">
        <pc:chgData name="Owen Paul" userId="ee0a81db-ca00-4c5e-aa06-3ae977a65289" providerId="ADAL" clId="{83C0350E-D827-4E96-A580-5043B12690C0}" dt="2021-02-12T21:25:11.833" v="28" actId="20577"/>
        <pc:sldMkLst>
          <pc:docMk/>
          <pc:sldMk cId="1502276686" sldId="540"/>
        </pc:sldMkLst>
        <pc:spChg chg="mod">
          <ac:chgData name="Owen Paul" userId="ee0a81db-ca00-4c5e-aa06-3ae977a65289" providerId="ADAL" clId="{83C0350E-D827-4E96-A580-5043B12690C0}" dt="2021-02-12T21:24:51.308" v="21" actId="20577"/>
          <ac:spMkLst>
            <pc:docMk/>
            <pc:sldMk cId="1502276686" sldId="540"/>
            <ac:spMk id="2" creationId="{2854689E-C576-47DA-A7B6-15B323094432}"/>
          </ac:spMkLst>
        </pc:spChg>
        <pc:spChg chg="mod">
          <ac:chgData name="Owen Paul" userId="ee0a81db-ca00-4c5e-aa06-3ae977a65289" providerId="ADAL" clId="{83C0350E-D827-4E96-A580-5043B12690C0}" dt="2021-02-12T21:25:11.833" v="28" actId="20577"/>
          <ac:spMkLst>
            <pc:docMk/>
            <pc:sldMk cId="1502276686" sldId="540"/>
            <ac:spMk id="3" creationId="{2704E34B-77AE-4637-A7D4-C8473CF7A486}"/>
          </ac:spMkLst>
        </pc:spChg>
        <pc:picChg chg="del">
          <ac:chgData name="Owen Paul" userId="ee0a81db-ca00-4c5e-aa06-3ae977a65289" providerId="ADAL" clId="{83C0350E-D827-4E96-A580-5043B12690C0}" dt="2021-02-12T21:24:45.859" v="19" actId="478"/>
          <ac:picMkLst>
            <pc:docMk/>
            <pc:sldMk cId="1502276686" sldId="540"/>
            <ac:picMk id="7" creationId="{8B654F5B-A41A-4B51-BEF5-B6E6E7AB8846}"/>
          </ac:picMkLst>
        </pc:picChg>
      </pc:sldChg>
      <pc:sldChg chg="add">
        <pc:chgData name="Owen Paul" userId="ee0a81db-ca00-4c5e-aa06-3ae977a65289" providerId="ADAL" clId="{83C0350E-D827-4E96-A580-5043B12690C0}" dt="2021-02-12T21:21:34.589" v="13"/>
        <pc:sldMkLst>
          <pc:docMk/>
          <pc:sldMk cId="79172362" sldId="570"/>
        </pc:sldMkLst>
      </pc:sldChg>
      <pc:sldChg chg="add">
        <pc:chgData name="Owen Paul" userId="ee0a81db-ca00-4c5e-aa06-3ae977a65289" providerId="ADAL" clId="{83C0350E-D827-4E96-A580-5043B12690C0}" dt="2021-02-12T21:21:34.589" v="13"/>
        <pc:sldMkLst>
          <pc:docMk/>
          <pc:sldMk cId="3102163164" sldId="1423"/>
        </pc:sldMkLst>
      </pc:sldChg>
      <pc:sldChg chg="add del">
        <pc:chgData name="Owen Paul" userId="ee0a81db-ca00-4c5e-aa06-3ae977a65289" providerId="ADAL" clId="{83C0350E-D827-4E96-A580-5043B12690C0}" dt="2021-02-12T21:29:35.661" v="49"/>
        <pc:sldMkLst>
          <pc:docMk/>
          <pc:sldMk cId="928267129" sldId="3069"/>
        </pc:sldMkLst>
      </pc:sldChg>
      <pc:sldChg chg="add">
        <pc:chgData name="Owen Paul" userId="ee0a81db-ca00-4c5e-aa06-3ae977a65289" providerId="ADAL" clId="{83C0350E-D827-4E96-A580-5043B12690C0}" dt="2021-02-12T21:21:34.589" v="13"/>
        <pc:sldMkLst>
          <pc:docMk/>
          <pc:sldMk cId="1255115399" sldId="3072"/>
        </pc:sldMkLst>
      </pc:sldChg>
      <pc:sldChg chg="add">
        <pc:chgData name="Owen Paul" userId="ee0a81db-ca00-4c5e-aa06-3ae977a65289" providerId="ADAL" clId="{83C0350E-D827-4E96-A580-5043B12690C0}" dt="2021-02-12T21:21:34.589" v="13"/>
        <pc:sldMkLst>
          <pc:docMk/>
          <pc:sldMk cId="1403664129" sldId="3073"/>
        </pc:sldMkLst>
      </pc:sldChg>
      <pc:sldChg chg="add del">
        <pc:chgData name="Owen Paul" userId="ee0a81db-ca00-4c5e-aa06-3ae977a65289" providerId="ADAL" clId="{83C0350E-D827-4E96-A580-5043B12690C0}" dt="2021-02-12T21:24:32.679" v="17" actId="47"/>
        <pc:sldMkLst>
          <pc:docMk/>
          <pc:sldMk cId="864296675" sldId="3074"/>
        </pc:sldMkLst>
      </pc:sldChg>
    </pc:docChg>
  </pc:docChgLst>
  <pc:docChgLst>
    <pc:chgData name="Owen Paul" userId="ee0a81db-ca00-4c5e-aa06-3ae977a65289" providerId="ADAL" clId="{21CF95A3-E8AC-4FA1-BE2B-3873636B97B3}"/>
    <pc:docChg chg="undo redo custSel addSld delSld modSld">
      <pc:chgData name="Owen Paul" userId="ee0a81db-ca00-4c5e-aa06-3ae977a65289" providerId="ADAL" clId="{21CF95A3-E8AC-4FA1-BE2B-3873636B97B3}" dt="2020-01-14T18:11:17.962" v="3177" actId="20577"/>
      <pc:docMkLst>
        <pc:docMk/>
      </pc:docMkLst>
      <pc:sldChg chg="add">
        <pc:chgData name="Owen Paul" userId="ee0a81db-ca00-4c5e-aa06-3ae977a65289" providerId="ADAL" clId="{21CF95A3-E8AC-4FA1-BE2B-3873636B97B3}" dt="2019-12-17T21:38:43.868" v="120"/>
        <pc:sldMkLst>
          <pc:docMk/>
          <pc:sldMk cId="0" sldId="274"/>
        </pc:sldMkLst>
      </pc:sldChg>
      <pc:sldChg chg="addSp modSp add del">
        <pc:chgData name="Owen Paul" userId="ee0a81db-ca00-4c5e-aa06-3ae977a65289" providerId="ADAL" clId="{21CF95A3-E8AC-4FA1-BE2B-3873636B97B3}" dt="2020-01-14T17:38:20.016" v="3136" actId="2696"/>
        <pc:sldMkLst>
          <pc:docMk/>
          <pc:sldMk cId="1060380865" sldId="275"/>
        </pc:sldMkLst>
        <pc:spChg chg="mod">
          <ac:chgData name="Owen Paul" userId="ee0a81db-ca00-4c5e-aa06-3ae977a65289" providerId="ADAL" clId="{21CF95A3-E8AC-4FA1-BE2B-3873636B97B3}" dt="2020-01-14T17:34:36.185" v="3066" actId="20577"/>
          <ac:spMkLst>
            <pc:docMk/>
            <pc:sldMk cId="1060380865" sldId="275"/>
            <ac:spMk id="2" creationId="{00000000-0000-0000-0000-000000000000}"/>
          </ac:spMkLst>
        </pc:spChg>
        <pc:spChg chg="mod">
          <ac:chgData name="Owen Paul" userId="ee0a81db-ca00-4c5e-aa06-3ae977a65289" providerId="ADAL" clId="{21CF95A3-E8AC-4FA1-BE2B-3873636B97B3}" dt="2020-01-14T17:34:25.029" v="3058"/>
          <ac:spMkLst>
            <pc:docMk/>
            <pc:sldMk cId="1060380865" sldId="275"/>
            <ac:spMk id="3" creationId="{00000000-0000-0000-0000-000000000000}"/>
          </ac:spMkLst>
        </pc:spChg>
        <pc:spChg chg="mod">
          <ac:chgData name="Owen Paul" userId="ee0a81db-ca00-4c5e-aa06-3ae977a65289" providerId="ADAL" clId="{21CF95A3-E8AC-4FA1-BE2B-3873636B97B3}" dt="2020-01-14T17:36:00.719" v="3117" actId="164"/>
          <ac:spMkLst>
            <pc:docMk/>
            <pc:sldMk cId="1060380865" sldId="275"/>
            <ac:spMk id="10" creationId="{00000000-0000-0000-0000-000000000000}"/>
          </ac:spMkLst>
        </pc:spChg>
        <pc:grpChg chg="add mod">
          <ac:chgData name="Owen Paul" userId="ee0a81db-ca00-4c5e-aa06-3ae977a65289" providerId="ADAL" clId="{21CF95A3-E8AC-4FA1-BE2B-3873636B97B3}" dt="2020-01-14T17:36:00.719" v="3117" actId="164"/>
          <ac:grpSpMkLst>
            <pc:docMk/>
            <pc:sldMk cId="1060380865" sldId="275"/>
            <ac:grpSpMk id="4" creationId="{03F724A5-7BB8-4B55-ACC9-534ABB04A244}"/>
          </ac:grpSpMkLst>
        </pc:grpChg>
        <pc:picChg chg="mod">
          <ac:chgData name="Owen Paul" userId="ee0a81db-ca00-4c5e-aa06-3ae977a65289" providerId="ADAL" clId="{21CF95A3-E8AC-4FA1-BE2B-3873636B97B3}" dt="2020-01-14T17:36:00.719" v="3117" actId="164"/>
          <ac:picMkLst>
            <pc:docMk/>
            <pc:sldMk cId="1060380865" sldId="275"/>
            <ac:picMk id="1026" creationId="{EEE1E0BF-2DB3-4BF8-A0D4-58FF43EC76DB}"/>
          </ac:picMkLst>
        </pc:picChg>
      </pc:sldChg>
      <pc:sldChg chg="modSp">
        <pc:chgData name="Owen Paul" userId="ee0a81db-ca00-4c5e-aa06-3ae977a65289" providerId="ADAL" clId="{21CF95A3-E8AC-4FA1-BE2B-3873636B97B3}" dt="2019-12-17T21:21:40.456" v="6" actId="20577"/>
        <pc:sldMkLst>
          <pc:docMk/>
          <pc:sldMk cId="2162693352" sldId="276"/>
        </pc:sldMkLst>
        <pc:spChg chg="mod">
          <ac:chgData name="Owen Paul" userId="ee0a81db-ca00-4c5e-aa06-3ae977a65289" providerId="ADAL" clId="{21CF95A3-E8AC-4FA1-BE2B-3873636B97B3}" dt="2019-12-17T21:21:40.456" v="6" actId="20577"/>
          <ac:spMkLst>
            <pc:docMk/>
            <pc:sldMk cId="2162693352" sldId="276"/>
            <ac:spMk id="2" creationId="{00000000-0000-0000-0000-000000000000}"/>
          </ac:spMkLst>
        </pc:spChg>
      </pc:sldChg>
      <pc:sldChg chg="modSp">
        <pc:chgData name="Owen Paul" userId="ee0a81db-ca00-4c5e-aa06-3ae977a65289" providerId="ADAL" clId="{21CF95A3-E8AC-4FA1-BE2B-3873636B97B3}" dt="2019-12-17T21:41:57.303" v="142" actId="20577"/>
        <pc:sldMkLst>
          <pc:docMk/>
          <pc:sldMk cId="441996093" sldId="294"/>
        </pc:sldMkLst>
        <pc:spChg chg="mod">
          <ac:chgData name="Owen Paul" userId="ee0a81db-ca00-4c5e-aa06-3ae977a65289" providerId="ADAL" clId="{21CF95A3-E8AC-4FA1-BE2B-3873636B97B3}" dt="2019-12-17T21:41:57.303" v="142" actId="20577"/>
          <ac:spMkLst>
            <pc:docMk/>
            <pc:sldMk cId="441996093" sldId="294"/>
            <ac:spMk id="3" creationId="{00000000-0000-0000-0000-000000000000}"/>
          </ac:spMkLst>
        </pc:spChg>
      </pc:sldChg>
      <pc:sldChg chg="modSp">
        <pc:chgData name="Owen Paul" userId="ee0a81db-ca00-4c5e-aa06-3ae977a65289" providerId="ADAL" clId="{21CF95A3-E8AC-4FA1-BE2B-3873636B97B3}" dt="2020-01-14T18:11:17.962" v="3177" actId="20577"/>
        <pc:sldMkLst>
          <pc:docMk/>
          <pc:sldMk cId="2860195686" sldId="296"/>
        </pc:sldMkLst>
        <pc:spChg chg="mod">
          <ac:chgData name="Owen Paul" userId="ee0a81db-ca00-4c5e-aa06-3ae977a65289" providerId="ADAL" clId="{21CF95A3-E8AC-4FA1-BE2B-3873636B97B3}" dt="2020-01-14T18:11:17.962" v="3177" actId="20577"/>
          <ac:spMkLst>
            <pc:docMk/>
            <pc:sldMk cId="2860195686" sldId="296"/>
            <ac:spMk id="3" creationId="{CE9F4404-136F-49AD-BA7E-BB35D571FD73}"/>
          </ac:spMkLst>
        </pc:spChg>
      </pc:sldChg>
      <pc:sldChg chg="addSp modSp">
        <pc:chgData name="Owen Paul" userId="ee0a81db-ca00-4c5e-aa06-3ae977a65289" providerId="ADAL" clId="{21CF95A3-E8AC-4FA1-BE2B-3873636B97B3}" dt="2020-01-14T18:11:09.112" v="3170" actId="1076"/>
        <pc:sldMkLst>
          <pc:docMk/>
          <pc:sldMk cId="2796001156" sldId="298"/>
        </pc:sldMkLst>
        <pc:spChg chg="mod">
          <ac:chgData name="Owen Paul" userId="ee0a81db-ca00-4c5e-aa06-3ae977a65289" providerId="ADAL" clId="{21CF95A3-E8AC-4FA1-BE2B-3873636B97B3}" dt="2020-01-14T18:08:22.432" v="3164" actId="14100"/>
          <ac:spMkLst>
            <pc:docMk/>
            <pc:sldMk cId="2796001156" sldId="298"/>
            <ac:spMk id="3" creationId="{661E9CA5-AAB4-4118-B7AA-EF8162CFCC29}"/>
          </ac:spMkLst>
        </pc:spChg>
        <pc:picChg chg="add mod">
          <ac:chgData name="Owen Paul" userId="ee0a81db-ca00-4c5e-aa06-3ae977a65289" providerId="ADAL" clId="{21CF95A3-E8AC-4FA1-BE2B-3873636B97B3}" dt="2020-01-14T18:11:09.112" v="3170" actId="1076"/>
          <ac:picMkLst>
            <pc:docMk/>
            <pc:sldMk cId="2796001156" sldId="298"/>
            <ac:picMk id="4" creationId="{535EC7B0-874A-4CEA-9AE0-45A5A1FC7703}"/>
          </ac:picMkLst>
        </pc:picChg>
      </pc:sldChg>
      <pc:sldChg chg="addSp delSp modSp del modAnim">
        <pc:chgData name="Owen Paul" userId="ee0a81db-ca00-4c5e-aa06-3ae977a65289" providerId="ADAL" clId="{21CF95A3-E8AC-4FA1-BE2B-3873636B97B3}" dt="2020-01-13T19:49:36.217" v="2138" actId="2696"/>
        <pc:sldMkLst>
          <pc:docMk/>
          <pc:sldMk cId="3066771910" sldId="302"/>
        </pc:sldMkLst>
        <pc:spChg chg="add del mod">
          <ac:chgData name="Owen Paul" userId="ee0a81db-ca00-4c5e-aa06-3ae977a65289" providerId="ADAL" clId="{21CF95A3-E8AC-4FA1-BE2B-3873636B97B3}" dt="2020-01-06T17:01:30.597" v="1564"/>
          <ac:spMkLst>
            <pc:docMk/>
            <pc:sldMk cId="3066771910" sldId="302"/>
            <ac:spMk id="4" creationId="{8FB5EDD7-B3EF-4F7B-B19A-F5FF1434BC3B}"/>
          </ac:spMkLst>
        </pc:spChg>
        <pc:picChg chg="add mod">
          <ac:chgData name="Owen Paul" userId="ee0a81db-ca00-4c5e-aa06-3ae977a65289" providerId="ADAL" clId="{21CF95A3-E8AC-4FA1-BE2B-3873636B97B3}" dt="2020-01-06T17:01:30.597" v="1564"/>
          <ac:picMkLst>
            <pc:docMk/>
            <pc:sldMk cId="3066771910" sldId="302"/>
            <ac:picMk id="3" creationId="{22E7DB7B-A141-4277-98B7-302D898BB670}"/>
          </ac:picMkLst>
        </pc:picChg>
        <pc:picChg chg="del">
          <ac:chgData name="Owen Paul" userId="ee0a81db-ca00-4c5e-aa06-3ae977a65289" providerId="ADAL" clId="{21CF95A3-E8AC-4FA1-BE2B-3873636B97B3}" dt="2019-12-17T21:24:42.626" v="7" actId="478"/>
          <ac:picMkLst>
            <pc:docMk/>
            <pc:sldMk cId="3066771910" sldId="302"/>
            <ac:picMk id="6" creationId="{98F74099-4021-4601-AE3F-C8B26F4C7239}"/>
          </ac:picMkLst>
        </pc:picChg>
      </pc:sldChg>
      <pc:sldChg chg="addSp delSp modSp add">
        <pc:chgData name="Owen Paul" userId="ee0a81db-ca00-4c5e-aa06-3ae977a65289" providerId="ADAL" clId="{21CF95A3-E8AC-4FA1-BE2B-3873636B97B3}" dt="2020-01-13T19:41:08.035" v="2121" actId="948"/>
        <pc:sldMkLst>
          <pc:docMk/>
          <pc:sldMk cId="3488774562" sldId="308"/>
        </pc:sldMkLst>
        <pc:spChg chg="mod">
          <ac:chgData name="Owen Paul" userId="ee0a81db-ca00-4c5e-aa06-3ae977a65289" providerId="ADAL" clId="{21CF95A3-E8AC-4FA1-BE2B-3873636B97B3}" dt="2020-01-13T19:41:08.035" v="2121" actId="948"/>
          <ac:spMkLst>
            <pc:docMk/>
            <pc:sldMk cId="3488774562" sldId="308"/>
            <ac:spMk id="3" creationId="{FF7D0730-1949-495F-AA9A-8C7E87649237}"/>
          </ac:spMkLst>
        </pc:spChg>
        <pc:spChg chg="add mod">
          <ac:chgData name="Owen Paul" userId="ee0a81db-ca00-4c5e-aa06-3ae977a65289" providerId="ADAL" clId="{21CF95A3-E8AC-4FA1-BE2B-3873636B97B3}" dt="2020-01-13T19:23:56.149" v="2082" actId="14100"/>
          <ac:spMkLst>
            <pc:docMk/>
            <pc:sldMk cId="3488774562" sldId="308"/>
            <ac:spMk id="4" creationId="{25D2C932-054B-4CD1-879C-454A08284830}"/>
          </ac:spMkLst>
        </pc:spChg>
        <pc:spChg chg="del">
          <ac:chgData name="Owen Paul" userId="ee0a81db-ca00-4c5e-aa06-3ae977a65289" providerId="ADAL" clId="{21CF95A3-E8AC-4FA1-BE2B-3873636B97B3}" dt="2020-01-13T19:24:14.488" v="2085" actId="478"/>
          <ac:spMkLst>
            <pc:docMk/>
            <pc:sldMk cId="3488774562" sldId="308"/>
            <ac:spMk id="6" creationId="{A057B784-D221-4F97-910B-797A17F042E5}"/>
          </ac:spMkLst>
        </pc:spChg>
        <pc:spChg chg="del">
          <ac:chgData name="Owen Paul" userId="ee0a81db-ca00-4c5e-aa06-3ae977a65289" providerId="ADAL" clId="{21CF95A3-E8AC-4FA1-BE2B-3873636B97B3}" dt="2020-01-02T19:09:23.557" v="672" actId="478"/>
          <ac:spMkLst>
            <pc:docMk/>
            <pc:sldMk cId="3488774562" sldId="308"/>
            <ac:spMk id="9" creationId="{F555AABF-22AA-434D-BA25-8B3C16417166}"/>
          </ac:spMkLst>
        </pc:spChg>
        <pc:grpChg chg="add mod">
          <ac:chgData name="Owen Paul" userId="ee0a81db-ca00-4c5e-aa06-3ae977a65289" providerId="ADAL" clId="{21CF95A3-E8AC-4FA1-BE2B-3873636B97B3}" dt="2020-01-13T19:39:52.204" v="2120" actId="1076"/>
          <ac:grpSpMkLst>
            <pc:docMk/>
            <pc:sldMk cId="3488774562" sldId="308"/>
            <ac:grpSpMk id="12" creationId="{292BE700-42A6-44BE-B297-7354BF1F73CA}"/>
          </ac:grpSpMkLst>
        </pc:grpChg>
        <pc:picChg chg="del">
          <ac:chgData name="Owen Paul" userId="ee0a81db-ca00-4c5e-aa06-3ae977a65289" providerId="ADAL" clId="{21CF95A3-E8AC-4FA1-BE2B-3873636B97B3}" dt="2020-01-02T19:09:22.008" v="670" actId="478"/>
          <ac:picMkLst>
            <pc:docMk/>
            <pc:sldMk cId="3488774562" sldId="308"/>
            <ac:picMk id="4" creationId="{573C0EE6-359D-40FD-AB72-B2363613EBEE}"/>
          </ac:picMkLst>
        </pc:picChg>
        <pc:picChg chg="add del mod">
          <ac:chgData name="Owen Paul" userId="ee0a81db-ca00-4c5e-aa06-3ae977a65289" providerId="ADAL" clId="{21CF95A3-E8AC-4FA1-BE2B-3873636B97B3}" dt="2020-01-13T19:22:47.226" v="2080" actId="478"/>
          <ac:picMkLst>
            <pc:docMk/>
            <pc:sldMk cId="3488774562" sldId="308"/>
            <ac:picMk id="5" creationId="{CFC8D405-A958-4691-9391-DE73FC9478EA}"/>
          </ac:picMkLst>
        </pc:picChg>
        <pc:picChg chg="add del mod">
          <ac:chgData name="Owen Paul" userId="ee0a81db-ca00-4c5e-aa06-3ae977a65289" providerId="ADAL" clId="{21CF95A3-E8AC-4FA1-BE2B-3873636B97B3}" dt="2020-01-13T19:22:36.207" v="2079" actId="478"/>
          <ac:picMkLst>
            <pc:docMk/>
            <pc:sldMk cId="3488774562" sldId="308"/>
            <ac:picMk id="7" creationId="{F583AB59-967D-4117-97C7-D511CC40CE25}"/>
          </ac:picMkLst>
        </pc:picChg>
        <pc:picChg chg="add mod ord modCrop">
          <ac:chgData name="Owen Paul" userId="ee0a81db-ca00-4c5e-aa06-3ae977a65289" providerId="ADAL" clId="{21CF95A3-E8AC-4FA1-BE2B-3873636B97B3}" dt="2020-01-13T19:39:35.437" v="2116" actId="164"/>
          <ac:picMkLst>
            <pc:docMk/>
            <pc:sldMk cId="3488774562" sldId="308"/>
            <ac:picMk id="9" creationId="{304AA8FD-4E7F-4CF8-B37B-DF55D0D75489}"/>
          </ac:picMkLst>
        </pc:picChg>
        <pc:picChg chg="del">
          <ac:chgData name="Owen Paul" userId="ee0a81db-ca00-4c5e-aa06-3ae977a65289" providerId="ADAL" clId="{21CF95A3-E8AC-4FA1-BE2B-3873636B97B3}" dt="2020-01-02T19:09:23.022" v="671" actId="478"/>
          <ac:picMkLst>
            <pc:docMk/>
            <pc:sldMk cId="3488774562" sldId="308"/>
            <ac:picMk id="10" creationId="{3E076F14-05BF-48FA-BED0-18EC04032B09}"/>
          </ac:picMkLst>
        </pc:picChg>
        <pc:picChg chg="add mod">
          <ac:chgData name="Owen Paul" userId="ee0a81db-ca00-4c5e-aa06-3ae977a65289" providerId="ADAL" clId="{21CF95A3-E8AC-4FA1-BE2B-3873636B97B3}" dt="2020-01-13T19:39:35.437" v="2116" actId="164"/>
          <ac:picMkLst>
            <pc:docMk/>
            <pc:sldMk cId="3488774562" sldId="308"/>
            <ac:picMk id="11" creationId="{626736FA-189F-44E4-902D-5ACA57072A7B}"/>
          </ac:picMkLst>
        </pc:picChg>
      </pc:sldChg>
      <pc:sldChg chg="addSp delSp modSp add addAnim delAnim modAnim modNotesTx">
        <pc:chgData name="Owen Paul" userId="ee0a81db-ca00-4c5e-aa06-3ae977a65289" providerId="ADAL" clId="{21CF95A3-E8AC-4FA1-BE2B-3873636B97B3}" dt="2020-01-14T17:22:27.412" v="2930"/>
        <pc:sldMkLst>
          <pc:docMk/>
          <pc:sldMk cId="986233503" sldId="309"/>
        </pc:sldMkLst>
        <pc:spChg chg="mod">
          <ac:chgData name="Owen Paul" userId="ee0a81db-ca00-4c5e-aa06-3ae977a65289" providerId="ADAL" clId="{21CF95A3-E8AC-4FA1-BE2B-3873636B97B3}" dt="2020-01-02T18:54:20.564" v="446" actId="20577"/>
          <ac:spMkLst>
            <pc:docMk/>
            <pc:sldMk cId="986233503" sldId="309"/>
            <ac:spMk id="2" creationId="{B6600D6C-A6EC-4AC7-9FC4-5811F0D8E571}"/>
          </ac:spMkLst>
        </pc:spChg>
        <pc:spChg chg="del mod">
          <ac:chgData name="Owen Paul" userId="ee0a81db-ca00-4c5e-aa06-3ae977a65289" providerId="ADAL" clId="{21CF95A3-E8AC-4FA1-BE2B-3873636B97B3}" dt="2020-01-06T16:03:24.023" v="1447" actId="478"/>
          <ac:spMkLst>
            <pc:docMk/>
            <pc:sldMk cId="986233503" sldId="309"/>
            <ac:spMk id="3" creationId="{FD405950-5236-467A-8986-33ACFD77C0CD}"/>
          </ac:spMkLst>
        </pc:spChg>
        <pc:spChg chg="add del mod">
          <ac:chgData name="Owen Paul" userId="ee0a81db-ca00-4c5e-aa06-3ae977a65289" providerId="ADAL" clId="{21CF95A3-E8AC-4FA1-BE2B-3873636B97B3}" dt="2020-01-02T19:15:36.912" v="839" actId="478"/>
          <ac:spMkLst>
            <pc:docMk/>
            <pc:sldMk cId="986233503" sldId="309"/>
            <ac:spMk id="4" creationId="{CD80DAA9-9608-459A-9D13-5CF8A25D209D}"/>
          </ac:spMkLst>
        </pc:spChg>
        <pc:spChg chg="add del mod">
          <ac:chgData name="Owen Paul" userId="ee0a81db-ca00-4c5e-aa06-3ae977a65289" providerId="ADAL" clId="{21CF95A3-E8AC-4FA1-BE2B-3873636B97B3}" dt="2020-01-02T19:28:43.685" v="1025" actId="478"/>
          <ac:spMkLst>
            <pc:docMk/>
            <pc:sldMk cId="986233503" sldId="309"/>
            <ac:spMk id="5" creationId="{8EE4C709-F2C2-4FBB-AE3C-8536A02FD665}"/>
          </ac:spMkLst>
        </pc:spChg>
        <pc:spChg chg="add del mod">
          <ac:chgData name="Owen Paul" userId="ee0a81db-ca00-4c5e-aa06-3ae977a65289" providerId="ADAL" clId="{21CF95A3-E8AC-4FA1-BE2B-3873636B97B3}" dt="2020-01-06T16:03:28.447" v="1448" actId="478"/>
          <ac:spMkLst>
            <pc:docMk/>
            <pc:sldMk cId="986233503" sldId="309"/>
            <ac:spMk id="5" creationId="{ED181753-F92E-4465-80FE-9386AE1EE46A}"/>
          </ac:spMkLst>
        </pc:spChg>
        <pc:spChg chg="add del mod">
          <ac:chgData name="Owen Paul" userId="ee0a81db-ca00-4c5e-aa06-3ae977a65289" providerId="ADAL" clId="{21CF95A3-E8AC-4FA1-BE2B-3873636B97B3}" dt="2020-01-02T19:31:10.694" v="1124" actId="478"/>
          <ac:spMkLst>
            <pc:docMk/>
            <pc:sldMk cId="986233503" sldId="309"/>
            <ac:spMk id="6" creationId="{35D52E3A-2F5D-43C4-8C2F-FB33B47D63EB}"/>
          </ac:spMkLst>
        </pc:spChg>
        <pc:spChg chg="add del mod">
          <ac:chgData name="Owen Paul" userId="ee0a81db-ca00-4c5e-aa06-3ae977a65289" providerId="ADAL" clId="{21CF95A3-E8AC-4FA1-BE2B-3873636B97B3}" dt="2020-01-02T19:25:50.080" v="947"/>
          <ac:spMkLst>
            <pc:docMk/>
            <pc:sldMk cId="986233503" sldId="309"/>
            <ac:spMk id="7" creationId="{0A716952-B917-43E1-BABB-D33510D2214B}"/>
          </ac:spMkLst>
        </pc:spChg>
        <pc:spChg chg="add mod">
          <ac:chgData name="Owen Paul" userId="ee0a81db-ca00-4c5e-aa06-3ae977a65289" providerId="ADAL" clId="{21CF95A3-E8AC-4FA1-BE2B-3873636B97B3}" dt="2020-01-13T21:03:24.260" v="2848" actId="164"/>
          <ac:spMkLst>
            <pc:docMk/>
            <pc:sldMk cId="986233503" sldId="309"/>
            <ac:spMk id="8" creationId="{0D6AFFB3-C9B3-4B74-814D-9480E42F11EC}"/>
          </ac:spMkLst>
        </pc:spChg>
        <pc:spChg chg="add mod">
          <ac:chgData name="Owen Paul" userId="ee0a81db-ca00-4c5e-aa06-3ae977a65289" providerId="ADAL" clId="{21CF95A3-E8AC-4FA1-BE2B-3873636B97B3}" dt="2020-01-13T20:54:52.528" v="2842" actId="164"/>
          <ac:spMkLst>
            <pc:docMk/>
            <pc:sldMk cId="986233503" sldId="309"/>
            <ac:spMk id="9" creationId="{326BE846-C67D-4E9B-B984-7F692F879623}"/>
          </ac:spMkLst>
        </pc:spChg>
        <pc:spChg chg="add mod">
          <ac:chgData name="Owen Paul" userId="ee0a81db-ca00-4c5e-aa06-3ae977a65289" providerId="ADAL" clId="{21CF95A3-E8AC-4FA1-BE2B-3873636B97B3}" dt="2020-01-13T21:03:06.796" v="2846" actId="164"/>
          <ac:spMkLst>
            <pc:docMk/>
            <pc:sldMk cId="986233503" sldId="309"/>
            <ac:spMk id="10" creationId="{5021AB18-3E4C-4DE4-801B-705479B70484}"/>
          </ac:spMkLst>
        </pc:spChg>
        <pc:spChg chg="add mod">
          <ac:chgData name="Owen Paul" userId="ee0a81db-ca00-4c5e-aa06-3ae977a65289" providerId="ADAL" clId="{21CF95A3-E8AC-4FA1-BE2B-3873636B97B3}" dt="2020-01-13T21:03:06.796" v="2846" actId="164"/>
          <ac:spMkLst>
            <pc:docMk/>
            <pc:sldMk cId="986233503" sldId="309"/>
            <ac:spMk id="11" creationId="{F5BD4F12-5CC7-4DBE-BBD6-023171D9A69C}"/>
          </ac:spMkLst>
        </pc:spChg>
        <pc:spChg chg="add del mod">
          <ac:chgData name="Owen Paul" userId="ee0a81db-ca00-4c5e-aa06-3ae977a65289" providerId="ADAL" clId="{21CF95A3-E8AC-4FA1-BE2B-3873636B97B3}" dt="2020-01-02T19:28:50.278" v="1029"/>
          <ac:spMkLst>
            <pc:docMk/>
            <pc:sldMk cId="986233503" sldId="309"/>
            <ac:spMk id="12" creationId="{E531B813-C3D1-488B-9C12-39E7EDFE1D7B}"/>
          </ac:spMkLst>
        </pc:spChg>
        <pc:spChg chg="add del mod">
          <ac:chgData name="Owen Paul" userId="ee0a81db-ca00-4c5e-aa06-3ae977a65289" providerId="ADAL" clId="{21CF95A3-E8AC-4FA1-BE2B-3873636B97B3}" dt="2020-01-02T21:23:06.258" v="1394" actId="478"/>
          <ac:spMkLst>
            <pc:docMk/>
            <pc:sldMk cId="986233503" sldId="309"/>
            <ac:spMk id="13" creationId="{93FB00AA-95A5-4C3A-A9B6-C31AFCA14A4B}"/>
          </ac:spMkLst>
        </pc:spChg>
        <pc:spChg chg="add del mod">
          <ac:chgData name="Owen Paul" userId="ee0a81db-ca00-4c5e-aa06-3ae977a65289" providerId="ADAL" clId="{21CF95A3-E8AC-4FA1-BE2B-3873636B97B3}" dt="2020-01-02T21:23:06.258" v="1394" actId="478"/>
          <ac:spMkLst>
            <pc:docMk/>
            <pc:sldMk cId="986233503" sldId="309"/>
            <ac:spMk id="14" creationId="{D9B23F3F-4BB4-4CF9-A588-5836374709BF}"/>
          </ac:spMkLst>
        </pc:spChg>
        <pc:spChg chg="add mod">
          <ac:chgData name="Owen Paul" userId="ee0a81db-ca00-4c5e-aa06-3ae977a65289" providerId="ADAL" clId="{21CF95A3-E8AC-4FA1-BE2B-3873636B97B3}" dt="2020-01-13T21:02:30.119" v="2843" actId="164"/>
          <ac:spMkLst>
            <pc:docMk/>
            <pc:sldMk cId="986233503" sldId="309"/>
            <ac:spMk id="15" creationId="{417C2EBC-1A5D-4C85-9B37-069AB1E5D3DC}"/>
          </ac:spMkLst>
        </pc:spChg>
        <pc:spChg chg="add mod">
          <ac:chgData name="Owen Paul" userId="ee0a81db-ca00-4c5e-aa06-3ae977a65289" providerId="ADAL" clId="{21CF95A3-E8AC-4FA1-BE2B-3873636B97B3}" dt="2020-01-13T21:02:34.341" v="2844" actId="164"/>
          <ac:spMkLst>
            <pc:docMk/>
            <pc:sldMk cId="986233503" sldId="309"/>
            <ac:spMk id="16" creationId="{B198EA88-2C19-4366-B1F2-C72438EC44E9}"/>
          </ac:spMkLst>
        </pc:spChg>
        <pc:spChg chg="add mod">
          <ac:chgData name="Owen Paul" userId="ee0a81db-ca00-4c5e-aa06-3ae977a65289" providerId="ADAL" clId="{21CF95A3-E8AC-4FA1-BE2B-3873636B97B3}" dt="2020-01-13T21:03:24.260" v="2848" actId="164"/>
          <ac:spMkLst>
            <pc:docMk/>
            <pc:sldMk cId="986233503" sldId="309"/>
            <ac:spMk id="20" creationId="{955A4AA7-3DBF-4B0F-A071-314C655BA095}"/>
          </ac:spMkLst>
        </pc:spChg>
        <pc:spChg chg="add mod">
          <ac:chgData name="Owen Paul" userId="ee0a81db-ca00-4c5e-aa06-3ae977a65289" providerId="ADAL" clId="{21CF95A3-E8AC-4FA1-BE2B-3873636B97B3}" dt="2020-01-14T17:20:53.859" v="2922" actId="20577"/>
          <ac:spMkLst>
            <pc:docMk/>
            <pc:sldMk cId="986233503" sldId="309"/>
            <ac:spMk id="21" creationId="{EEAC7B6D-81B6-4CC1-8A13-F51C744038A2}"/>
          </ac:spMkLst>
        </pc:spChg>
        <pc:spChg chg="add mod">
          <ac:chgData name="Owen Paul" userId="ee0a81db-ca00-4c5e-aa06-3ae977a65289" providerId="ADAL" clId="{21CF95A3-E8AC-4FA1-BE2B-3873636B97B3}" dt="2020-01-13T21:02:30.119" v="2843" actId="164"/>
          <ac:spMkLst>
            <pc:docMk/>
            <pc:sldMk cId="986233503" sldId="309"/>
            <ac:spMk id="22" creationId="{2EE154DE-8CAC-451A-A778-9CD1AF5293FB}"/>
          </ac:spMkLst>
        </pc:spChg>
        <pc:spChg chg="add mod">
          <ac:chgData name="Owen Paul" userId="ee0a81db-ca00-4c5e-aa06-3ae977a65289" providerId="ADAL" clId="{21CF95A3-E8AC-4FA1-BE2B-3873636B97B3}" dt="2020-01-13T21:02:34.341" v="2844" actId="164"/>
          <ac:spMkLst>
            <pc:docMk/>
            <pc:sldMk cId="986233503" sldId="309"/>
            <ac:spMk id="23" creationId="{0F3E389C-F648-49C9-AAE6-D0B70C6648A5}"/>
          </ac:spMkLst>
        </pc:spChg>
        <pc:grpChg chg="add mod">
          <ac:chgData name="Owen Paul" userId="ee0a81db-ca00-4c5e-aa06-3ae977a65289" providerId="ADAL" clId="{21CF95A3-E8AC-4FA1-BE2B-3873636B97B3}" dt="2020-01-13T21:09:10.278" v="2874" actId="12788"/>
          <ac:grpSpMkLst>
            <pc:docMk/>
            <pc:sldMk cId="986233503" sldId="309"/>
            <ac:grpSpMk id="3" creationId="{2578DDF1-580E-4183-BB13-4692D1B5F9D8}"/>
          </ac:grpSpMkLst>
        </pc:grpChg>
        <pc:grpChg chg="add mod">
          <ac:chgData name="Owen Paul" userId="ee0a81db-ca00-4c5e-aa06-3ae977a65289" providerId="ADAL" clId="{21CF95A3-E8AC-4FA1-BE2B-3873636B97B3}" dt="2020-01-13T21:09:16.556" v="2875" actId="12788"/>
          <ac:grpSpMkLst>
            <pc:docMk/>
            <pc:sldMk cId="986233503" sldId="309"/>
            <ac:grpSpMk id="4" creationId="{1ACFB1EB-9915-4E7F-BF48-13D973A269DB}"/>
          </ac:grpSpMkLst>
        </pc:grpChg>
        <pc:grpChg chg="add mod">
          <ac:chgData name="Owen Paul" userId="ee0a81db-ca00-4c5e-aa06-3ae977a65289" providerId="ADAL" clId="{21CF95A3-E8AC-4FA1-BE2B-3873636B97B3}" dt="2020-01-13T21:09:20.588" v="2876" actId="12788"/>
          <ac:grpSpMkLst>
            <pc:docMk/>
            <pc:sldMk cId="986233503" sldId="309"/>
            <ac:grpSpMk id="5" creationId="{4B9F950C-E434-4CAD-ABF5-45600F33C6E2}"/>
          </ac:grpSpMkLst>
        </pc:grpChg>
        <pc:grpChg chg="add mod">
          <ac:chgData name="Owen Paul" userId="ee0a81db-ca00-4c5e-aa06-3ae977a65289" providerId="ADAL" clId="{21CF95A3-E8AC-4FA1-BE2B-3873636B97B3}" dt="2020-01-13T21:03:13.322" v="2847" actId="408"/>
          <ac:grpSpMkLst>
            <pc:docMk/>
            <pc:sldMk cId="986233503" sldId="309"/>
            <ac:grpSpMk id="6" creationId="{DB8EA04C-3E95-44DC-B8A1-B88A434544D0}"/>
          </ac:grpSpMkLst>
        </pc:grpChg>
        <pc:grpChg chg="add mod">
          <ac:chgData name="Owen Paul" userId="ee0a81db-ca00-4c5e-aa06-3ae977a65289" providerId="ADAL" clId="{21CF95A3-E8AC-4FA1-BE2B-3873636B97B3}" dt="2020-01-13T21:09:10.278" v="2874" actId="12788"/>
          <ac:grpSpMkLst>
            <pc:docMk/>
            <pc:sldMk cId="986233503" sldId="309"/>
            <ac:grpSpMk id="7" creationId="{7DAE9D23-DCA7-43B4-8D02-64DF34D0F86A}"/>
          </ac:grpSpMkLst>
        </pc:grpChg>
        <pc:picChg chg="add del mod">
          <ac:chgData name="Owen Paul" userId="ee0a81db-ca00-4c5e-aa06-3ae977a65289" providerId="ADAL" clId="{21CF95A3-E8AC-4FA1-BE2B-3873636B97B3}" dt="2020-01-13T21:09:02.129" v="2873" actId="478"/>
          <ac:picMkLst>
            <pc:docMk/>
            <pc:sldMk cId="986233503" sldId="309"/>
            <ac:picMk id="13" creationId="{499227D5-EDC9-459B-BBD9-EABF868A5D50}"/>
          </ac:picMkLst>
        </pc:picChg>
        <pc:picChg chg="add del mod">
          <ac:chgData name="Owen Paul" userId="ee0a81db-ca00-4c5e-aa06-3ae977a65289" providerId="ADAL" clId="{21CF95A3-E8AC-4FA1-BE2B-3873636B97B3}" dt="2020-01-13T21:09:28.484" v="2877" actId="554"/>
          <ac:picMkLst>
            <pc:docMk/>
            <pc:sldMk cId="986233503" sldId="309"/>
            <ac:picMk id="17" creationId="{4F02B49F-D3F2-4EBC-A17F-8257FDD946FE}"/>
          </ac:picMkLst>
        </pc:picChg>
        <pc:picChg chg="add mod">
          <ac:chgData name="Owen Paul" userId="ee0a81db-ca00-4c5e-aa06-3ae977a65289" providerId="ADAL" clId="{21CF95A3-E8AC-4FA1-BE2B-3873636B97B3}" dt="2020-01-13T21:09:28.484" v="2877" actId="554"/>
          <ac:picMkLst>
            <pc:docMk/>
            <pc:sldMk cId="986233503" sldId="309"/>
            <ac:picMk id="18" creationId="{1C164936-6D78-4E62-A497-75BACE568E12}"/>
          </ac:picMkLst>
        </pc:picChg>
        <pc:picChg chg="add mod">
          <ac:chgData name="Owen Paul" userId="ee0a81db-ca00-4c5e-aa06-3ae977a65289" providerId="ADAL" clId="{21CF95A3-E8AC-4FA1-BE2B-3873636B97B3}" dt="2020-01-13T21:09:28.484" v="2877" actId="554"/>
          <ac:picMkLst>
            <pc:docMk/>
            <pc:sldMk cId="986233503" sldId="309"/>
            <ac:picMk id="19" creationId="{2C7F8ED4-A4CE-4370-9534-C4AFB9EB5FFD}"/>
          </ac:picMkLst>
        </pc:picChg>
      </pc:sldChg>
      <pc:sldChg chg="addSp modSp add modNotesTx">
        <pc:chgData name="Owen Paul" userId="ee0a81db-ca00-4c5e-aa06-3ae977a65289" providerId="ADAL" clId="{21CF95A3-E8AC-4FA1-BE2B-3873636B97B3}" dt="2020-01-13T21:11:12.083" v="2878" actId="20577"/>
        <pc:sldMkLst>
          <pc:docMk/>
          <pc:sldMk cId="1626147743" sldId="310"/>
        </pc:sldMkLst>
        <pc:spChg chg="mod">
          <ac:chgData name="Owen Paul" userId="ee0a81db-ca00-4c5e-aa06-3ae977a65289" providerId="ADAL" clId="{21CF95A3-E8AC-4FA1-BE2B-3873636B97B3}" dt="2020-01-06T17:04:26.982" v="1609" actId="20577"/>
          <ac:spMkLst>
            <pc:docMk/>
            <pc:sldMk cId="1626147743" sldId="310"/>
            <ac:spMk id="2" creationId="{BA6C31AD-43AB-4398-A7CF-C2FDE916878A}"/>
          </ac:spMkLst>
        </pc:spChg>
        <pc:spChg chg="mod">
          <ac:chgData name="Owen Paul" userId="ee0a81db-ca00-4c5e-aa06-3ae977a65289" providerId="ADAL" clId="{21CF95A3-E8AC-4FA1-BE2B-3873636B97B3}" dt="2020-01-13T20:53:59.413" v="2840"/>
          <ac:spMkLst>
            <pc:docMk/>
            <pc:sldMk cId="1626147743" sldId="310"/>
            <ac:spMk id="3" creationId="{530CA6CE-B748-4CBD-B9D2-B69975BCE5F7}"/>
          </ac:spMkLst>
        </pc:spChg>
        <pc:picChg chg="add mod">
          <ac:chgData name="Owen Paul" userId="ee0a81db-ca00-4c5e-aa06-3ae977a65289" providerId="ADAL" clId="{21CF95A3-E8AC-4FA1-BE2B-3873636B97B3}" dt="2020-01-13T20:54:09.583" v="2841" actId="1076"/>
          <ac:picMkLst>
            <pc:docMk/>
            <pc:sldMk cId="1626147743" sldId="310"/>
            <ac:picMk id="1026" creationId="{F866B74F-B99F-4B58-8CC8-6DCCB02C5DCD}"/>
          </ac:picMkLst>
        </pc:picChg>
        <pc:picChg chg="add mod">
          <ac:chgData name="Owen Paul" userId="ee0a81db-ca00-4c5e-aa06-3ae977a65289" providerId="ADAL" clId="{21CF95A3-E8AC-4FA1-BE2B-3873636B97B3}" dt="2020-01-13T20:54:09.583" v="2841" actId="1076"/>
          <ac:picMkLst>
            <pc:docMk/>
            <pc:sldMk cId="1626147743" sldId="310"/>
            <ac:picMk id="1028" creationId="{2CC93687-BB3B-4BB9-913D-446A475E453F}"/>
          </ac:picMkLst>
        </pc:picChg>
      </pc:sldChg>
      <pc:sldChg chg="addSp modSp add del">
        <pc:chgData name="Owen Paul" userId="ee0a81db-ca00-4c5e-aa06-3ae977a65289" providerId="ADAL" clId="{21CF95A3-E8AC-4FA1-BE2B-3873636B97B3}" dt="2020-01-13T19:13:48.970" v="2060" actId="2696"/>
        <pc:sldMkLst>
          <pc:docMk/>
          <pc:sldMk cId="243045109" sldId="311"/>
        </pc:sldMkLst>
        <pc:spChg chg="mod">
          <ac:chgData name="Owen Paul" userId="ee0a81db-ca00-4c5e-aa06-3ae977a65289" providerId="ADAL" clId="{21CF95A3-E8AC-4FA1-BE2B-3873636B97B3}" dt="2020-01-06T17:26:01.946" v="1639" actId="20577"/>
          <ac:spMkLst>
            <pc:docMk/>
            <pc:sldMk cId="243045109" sldId="311"/>
            <ac:spMk id="2" creationId="{831CC086-BC19-4D52-AEE9-53F767884FEF}"/>
          </ac:spMkLst>
        </pc:spChg>
        <pc:spChg chg="mod">
          <ac:chgData name="Owen Paul" userId="ee0a81db-ca00-4c5e-aa06-3ae977a65289" providerId="ADAL" clId="{21CF95A3-E8AC-4FA1-BE2B-3873636B97B3}" dt="2020-01-13T16:38:53.100" v="1866" actId="404"/>
          <ac:spMkLst>
            <pc:docMk/>
            <pc:sldMk cId="243045109" sldId="311"/>
            <ac:spMk id="3" creationId="{9B4C1BF6-1D89-46F1-A3BB-4E743FDF1A40}"/>
          </ac:spMkLst>
        </pc:spChg>
        <pc:picChg chg="add mod">
          <ac:chgData name="Owen Paul" userId="ee0a81db-ca00-4c5e-aa06-3ae977a65289" providerId="ADAL" clId="{21CF95A3-E8AC-4FA1-BE2B-3873636B97B3}" dt="2020-01-13T16:37:43.505" v="1771" actId="1076"/>
          <ac:picMkLst>
            <pc:docMk/>
            <pc:sldMk cId="243045109" sldId="311"/>
            <ac:picMk id="1026" creationId="{1F81A39D-EF0B-4F3F-B7C7-604FD1DFB376}"/>
          </ac:picMkLst>
        </pc:picChg>
      </pc:sldChg>
      <pc:sldChg chg="addSp delSp modSp add delAnim modNotesTx">
        <pc:chgData name="Owen Paul" userId="ee0a81db-ca00-4c5e-aa06-3ae977a65289" providerId="ADAL" clId="{21CF95A3-E8AC-4FA1-BE2B-3873636B97B3}" dt="2020-01-14T17:23:38.407" v="2995" actId="20577"/>
        <pc:sldMkLst>
          <pc:docMk/>
          <pc:sldMk cId="2491246091" sldId="311"/>
        </pc:sldMkLst>
        <pc:spChg chg="add del mod">
          <ac:chgData name="Owen Paul" userId="ee0a81db-ca00-4c5e-aa06-3ae977a65289" providerId="ADAL" clId="{21CF95A3-E8AC-4FA1-BE2B-3873636B97B3}" dt="2020-01-13T19:44:56.335" v="2124"/>
          <ac:spMkLst>
            <pc:docMk/>
            <pc:sldMk cId="2491246091" sldId="311"/>
            <ac:spMk id="5" creationId="{F4BC6505-EC6F-42F2-AB95-CA810D395117}"/>
          </ac:spMkLst>
        </pc:spChg>
        <pc:spChg chg="add del mod">
          <ac:chgData name="Owen Paul" userId="ee0a81db-ca00-4c5e-aa06-3ae977a65289" providerId="ADAL" clId="{21CF95A3-E8AC-4FA1-BE2B-3873636B97B3}" dt="2020-01-13T19:47:03.398" v="2129"/>
          <ac:spMkLst>
            <pc:docMk/>
            <pc:sldMk cId="2491246091" sldId="311"/>
            <ac:spMk id="8" creationId="{4FED7FC8-ADEB-4F6D-ADB4-641AA57070D4}"/>
          </ac:spMkLst>
        </pc:spChg>
        <pc:spChg chg="add del mod">
          <ac:chgData name="Owen Paul" userId="ee0a81db-ca00-4c5e-aa06-3ae977a65289" providerId="ADAL" clId="{21CF95A3-E8AC-4FA1-BE2B-3873636B97B3}" dt="2020-01-13T19:47:27.027" v="2131"/>
          <ac:spMkLst>
            <pc:docMk/>
            <pc:sldMk cId="2491246091" sldId="311"/>
            <ac:spMk id="11" creationId="{DFE86894-8F80-4B71-BB72-9514D379B54A}"/>
          </ac:spMkLst>
        </pc:spChg>
        <pc:spChg chg="add del mod">
          <ac:chgData name="Owen Paul" userId="ee0a81db-ca00-4c5e-aa06-3ae977a65289" providerId="ADAL" clId="{21CF95A3-E8AC-4FA1-BE2B-3873636B97B3}" dt="2020-01-13T19:48:31.344" v="2134"/>
          <ac:spMkLst>
            <pc:docMk/>
            <pc:sldMk cId="2491246091" sldId="311"/>
            <ac:spMk id="14" creationId="{571743C2-B6E2-460C-A556-530EA110DA5C}"/>
          </ac:spMkLst>
        </pc:spChg>
        <pc:picChg chg="del">
          <ac:chgData name="Owen Paul" userId="ee0a81db-ca00-4c5e-aa06-3ae977a65289" providerId="ADAL" clId="{21CF95A3-E8AC-4FA1-BE2B-3873636B97B3}" dt="2020-01-13T19:43:43.507" v="2123" actId="478"/>
          <ac:picMkLst>
            <pc:docMk/>
            <pc:sldMk cId="2491246091" sldId="311"/>
            <ac:picMk id="3" creationId="{22E7DB7B-A141-4277-98B7-302D898BB670}"/>
          </ac:picMkLst>
        </pc:picChg>
        <pc:picChg chg="add del mod">
          <ac:chgData name="Owen Paul" userId="ee0a81db-ca00-4c5e-aa06-3ae977a65289" providerId="ADAL" clId="{21CF95A3-E8AC-4FA1-BE2B-3873636B97B3}" dt="2020-01-13T19:46:43.372" v="2128" actId="478"/>
          <ac:picMkLst>
            <pc:docMk/>
            <pc:sldMk cId="2491246091" sldId="311"/>
            <ac:picMk id="6" creationId="{37B1940A-77C1-4F99-9A60-FEE02235D56C}"/>
          </ac:picMkLst>
        </pc:picChg>
        <pc:picChg chg="add del mod">
          <ac:chgData name="Owen Paul" userId="ee0a81db-ca00-4c5e-aa06-3ae977a65289" providerId="ADAL" clId="{21CF95A3-E8AC-4FA1-BE2B-3873636B97B3}" dt="2020-01-13T19:47:18.853" v="2130" actId="478"/>
          <ac:picMkLst>
            <pc:docMk/>
            <pc:sldMk cId="2491246091" sldId="311"/>
            <ac:picMk id="9" creationId="{3B247182-B5B9-405F-81F9-2C1BBD299749}"/>
          </ac:picMkLst>
        </pc:picChg>
        <pc:picChg chg="add del mod">
          <ac:chgData name="Owen Paul" userId="ee0a81db-ca00-4c5e-aa06-3ae977a65289" providerId="ADAL" clId="{21CF95A3-E8AC-4FA1-BE2B-3873636B97B3}" dt="2020-01-13T19:48:09.152" v="2133" actId="478"/>
          <ac:picMkLst>
            <pc:docMk/>
            <pc:sldMk cId="2491246091" sldId="311"/>
            <ac:picMk id="12" creationId="{11B40846-0083-4E01-BDBE-D6A5AB5E613B}"/>
          </ac:picMkLst>
        </pc:picChg>
        <pc:picChg chg="add mod">
          <ac:chgData name="Owen Paul" userId="ee0a81db-ca00-4c5e-aa06-3ae977a65289" providerId="ADAL" clId="{21CF95A3-E8AC-4FA1-BE2B-3873636B97B3}" dt="2020-01-13T19:48:53.692" v="2137" actId="1076"/>
          <ac:picMkLst>
            <pc:docMk/>
            <pc:sldMk cId="2491246091" sldId="311"/>
            <ac:picMk id="15" creationId="{9BC57654-AFAA-43C9-953B-789ECE930925}"/>
          </ac:picMkLst>
        </pc:picChg>
      </pc:sldChg>
      <pc:sldChg chg="modSp add del">
        <pc:chgData name="Owen Paul" userId="ee0a81db-ca00-4c5e-aa06-3ae977a65289" providerId="ADAL" clId="{21CF95A3-E8AC-4FA1-BE2B-3873636B97B3}" dt="2020-01-13T20:16:20.155" v="2730" actId="2696"/>
        <pc:sldMkLst>
          <pc:docMk/>
          <pc:sldMk cId="11908444" sldId="312"/>
        </pc:sldMkLst>
        <pc:spChg chg="mod">
          <ac:chgData name="Owen Paul" userId="ee0a81db-ca00-4c5e-aa06-3ae977a65289" providerId="ADAL" clId="{21CF95A3-E8AC-4FA1-BE2B-3873636B97B3}" dt="2020-01-13T20:16:14.841" v="2729" actId="20577"/>
          <ac:spMkLst>
            <pc:docMk/>
            <pc:sldMk cId="11908444" sldId="312"/>
            <ac:spMk id="3" creationId="{530CA6CE-B748-4CBD-B9D2-B69975BCE5F7}"/>
          </ac:spMkLst>
        </pc:spChg>
      </pc:sldChg>
      <pc:sldChg chg="addSp modSp add">
        <pc:chgData name="Owen Paul" userId="ee0a81db-ca00-4c5e-aa06-3ae977a65289" providerId="ADAL" clId="{21CF95A3-E8AC-4FA1-BE2B-3873636B97B3}" dt="2020-01-14T17:38:13.837" v="3135" actId="1076"/>
        <pc:sldMkLst>
          <pc:docMk/>
          <pc:sldMk cId="1927813996" sldId="312"/>
        </pc:sldMkLst>
        <pc:spChg chg="mod">
          <ac:chgData name="Owen Paul" userId="ee0a81db-ca00-4c5e-aa06-3ae977a65289" providerId="ADAL" clId="{21CF95A3-E8AC-4FA1-BE2B-3873636B97B3}" dt="2020-01-14T17:37:13.985" v="3132" actId="404"/>
          <ac:spMkLst>
            <pc:docMk/>
            <pc:sldMk cId="1927813996" sldId="312"/>
            <ac:spMk id="2" creationId="{D1C37AE6-2E3B-4C81-B2E6-2A9BE0523D72}"/>
          </ac:spMkLst>
        </pc:spChg>
        <pc:spChg chg="mod">
          <ac:chgData name="Owen Paul" userId="ee0a81db-ca00-4c5e-aa06-3ae977a65289" providerId="ADAL" clId="{21CF95A3-E8AC-4FA1-BE2B-3873636B97B3}" dt="2020-01-14T17:38:07.239" v="3134" actId="14100"/>
          <ac:spMkLst>
            <pc:docMk/>
            <pc:sldMk cId="1927813996" sldId="312"/>
            <ac:spMk id="3" creationId="{259786BA-5446-433F-AB39-3B2D67A70A56}"/>
          </ac:spMkLst>
        </pc:spChg>
        <pc:spChg chg="add">
          <ac:chgData name="Owen Paul" userId="ee0a81db-ca00-4c5e-aa06-3ae977a65289" providerId="ADAL" clId="{21CF95A3-E8AC-4FA1-BE2B-3873636B97B3}" dt="2020-01-14T17:37:30.288" v="3133"/>
          <ac:spMkLst>
            <pc:docMk/>
            <pc:sldMk cId="1927813996" sldId="312"/>
            <ac:spMk id="7" creationId="{22671E56-65FA-48F9-B37D-11B38D34C1EE}"/>
          </ac:spMkLst>
        </pc:spChg>
        <pc:grpChg chg="add mod">
          <ac:chgData name="Owen Paul" userId="ee0a81db-ca00-4c5e-aa06-3ae977a65289" providerId="ADAL" clId="{21CF95A3-E8AC-4FA1-BE2B-3873636B97B3}" dt="2020-01-14T17:38:13.837" v="3135" actId="1076"/>
          <ac:grpSpMkLst>
            <pc:docMk/>
            <pc:sldMk cId="1927813996" sldId="312"/>
            <ac:grpSpMk id="4" creationId="{634979D4-86E9-4D45-85F5-F71B89BD4A43}"/>
          </ac:grpSpMkLst>
        </pc:grpChg>
      </pc:sldChg>
      <pc:sldChg chg="modSp add del">
        <pc:chgData name="Owen Paul" userId="ee0a81db-ca00-4c5e-aa06-3ae977a65289" providerId="ADAL" clId="{21CF95A3-E8AC-4FA1-BE2B-3873636B97B3}" dt="2020-01-13T19:13:48.968" v="2059" actId="2696"/>
        <pc:sldMkLst>
          <pc:docMk/>
          <pc:sldMk cId="2529671204" sldId="312"/>
        </pc:sldMkLst>
        <pc:spChg chg="mod">
          <ac:chgData name="Owen Paul" userId="ee0a81db-ca00-4c5e-aa06-3ae977a65289" providerId="ADAL" clId="{21CF95A3-E8AC-4FA1-BE2B-3873636B97B3}" dt="2020-01-13T16:39:36.900" v="1890" actId="20577"/>
          <ac:spMkLst>
            <pc:docMk/>
            <pc:sldMk cId="2529671204" sldId="312"/>
            <ac:spMk id="2" creationId="{57C25B74-44CD-4692-AEBF-B81D6D7A7864}"/>
          </ac:spMkLst>
        </pc:spChg>
        <pc:spChg chg="mod">
          <ac:chgData name="Owen Paul" userId="ee0a81db-ca00-4c5e-aa06-3ae977a65289" providerId="ADAL" clId="{21CF95A3-E8AC-4FA1-BE2B-3873636B97B3}" dt="2020-01-13T16:47:02.209" v="2058" actId="13926"/>
          <ac:spMkLst>
            <pc:docMk/>
            <pc:sldMk cId="2529671204" sldId="312"/>
            <ac:spMk id="3" creationId="{200E1897-771F-4563-ABF2-AFA0D54F103B}"/>
          </ac:spMkLst>
        </pc:spChg>
      </pc:sldChg>
      <pc:sldChg chg="addSp delSp modSp add">
        <pc:chgData name="Owen Paul" userId="ee0a81db-ca00-4c5e-aa06-3ae977a65289" providerId="ADAL" clId="{21CF95A3-E8AC-4FA1-BE2B-3873636B97B3}" dt="2020-01-14T18:01:38.616" v="3158" actId="1076"/>
        <pc:sldMkLst>
          <pc:docMk/>
          <pc:sldMk cId="454064390" sldId="313"/>
        </pc:sldMkLst>
        <pc:spChg chg="mod">
          <ac:chgData name="Owen Paul" userId="ee0a81db-ca00-4c5e-aa06-3ae977a65289" providerId="ADAL" clId="{21CF95A3-E8AC-4FA1-BE2B-3873636B97B3}" dt="2020-01-14T18:00:24.571" v="3152"/>
          <ac:spMkLst>
            <pc:docMk/>
            <pc:sldMk cId="454064390" sldId="313"/>
            <ac:spMk id="2" creationId="{D1C37AE6-2E3B-4C81-B2E6-2A9BE0523D72}"/>
          </ac:spMkLst>
        </pc:spChg>
        <pc:spChg chg="mod">
          <ac:chgData name="Owen Paul" userId="ee0a81db-ca00-4c5e-aa06-3ae977a65289" providerId="ADAL" clId="{21CF95A3-E8AC-4FA1-BE2B-3873636B97B3}" dt="2020-01-14T17:59:55.550" v="3150"/>
          <ac:spMkLst>
            <pc:docMk/>
            <pc:sldMk cId="454064390" sldId="313"/>
            <ac:spMk id="3" creationId="{259786BA-5446-433F-AB39-3B2D67A70A56}"/>
          </ac:spMkLst>
        </pc:spChg>
        <pc:spChg chg="mod">
          <ac:chgData name="Owen Paul" userId="ee0a81db-ca00-4c5e-aa06-3ae977a65289" providerId="ADAL" clId="{21CF95A3-E8AC-4FA1-BE2B-3873636B97B3}" dt="2020-01-14T18:00:54.876" v="3153" actId="1076"/>
          <ac:spMkLst>
            <pc:docMk/>
            <pc:sldMk cId="454064390" sldId="313"/>
            <ac:spMk id="7" creationId="{22671E56-65FA-48F9-B37D-11B38D34C1EE}"/>
          </ac:spMkLst>
        </pc:spChg>
        <pc:spChg chg="mod">
          <ac:chgData name="Owen Paul" userId="ee0a81db-ca00-4c5e-aa06-3ae977a65289" providerId="ADAL" clId="{21CF95A3-E8AC-4FA1-BE2B-3873636B97B3}" dt="2020-01-14T18:01:15.243" v="3157" actId="122"/>
          <ac:spMkLst>
            <pc:docMk/>
            <pc:sldMk cId="454064390" sldId="313"/>
            <ac:spMk id="9" creationId="{6A9D1BAE-84AC-46EE-9F7F-CFC2A1B9592C}"/>
          </ac:spMkLst>
        </pc:spChg>
        <pc:grpChg chg="del">
          <ac:chgData name="Owen Paul" userId="ee0a81db-ca00-4c5e-aa06-3ae977a65289" providerId="ADAL" clId="{21CF95A3-E8AC-4FA1-BE2B-3873636B97B3}" dt="2020-01-14T17:59:05.937" v="3138" actId="478"/>
          <ac:grpSpMkLst>
            <pc:docMk/>
            <pc:sldMk cId="454064390" sldId="313"/>
            <ac:grpSpMk id="4" creationId="{634979D4-86E9-4D45-85F5-F71B89BD4A43}"/>
          </ac:grpSpMkLst>
        </pc:grpChg>
        <pc:grpChg chg="add mod">
          <ac:chgData name="Owen Paul" userId="ee0a81db-ca00-4c5e-aa06-3ae977a65289" providerId="ADAL" clId="{21CF95A3-E8AC-4FA1-BE2B-3873636B97B3}" dt="2020-01-14T18:01:38.616" v="3158" actId="1076"/>
          <ac:grpSpMkLst>
            <pc:docMk/>
            <pc:sldMk cId="454064390" sldId="313"/>
            <ac:grpSpMk id="8" creationId="{42B34DDD-D439-4B3B-9C38-CC133FC84564}"/>
          </ac:grpSpMkLst>
        </pc:grpChg>
      </pc:sldChg>
    </pc:docChg>
  </pc:docChgLst>
  <pc:docChgLst>
    <pc:chgData name="Roshan Hingnekar" userId="S::rhingnek@mathworks.com::d8bb9c14-e201-4140-bda7-7d91ce931a15" providerId="AD" clId="Web-{70EA79F2-6A0A-296E-773D-A46930EC26AE}"/>
    <pc:docChg chg="modSld">
      <pc:chgData name="Roshan Hingnekar" userId="S::rhingnek@mathworks.com::d8bb9c14-e201-4140-bda7-7d91ce931a15" providerId="AD" clId="Web-{70EA79F2-6A0A-296E-773D-A46930EC26AE}" dt="2022-11-26T15:37:58.591" v="0" actId="1076"/>
      <pc:docMkLst>
        <pc:docMk/>
      </pc:docMkLst>
      <pc:sldChg chg="modSp">
        <pc:chgData name="Roshan Hingnekar" userId="S::rhingnek@mathworks.com::d8bb9c14-e201-4140-bda7-7d91ce931a15" providerId="AD" clId="Web-{70EA79F2-6A0A-296E-773D-A46930EC26AE}" dt="2022-11-26T15:37:58.591" v="0" actId="1076"/>
        <pc:sldMkLst>
          <pc:docMk/>
          <pc:sldMk cId="1255115399" sldId="3072"/>
        </pc:sldMkLst>
        <pc:picChg chg="mod">
          <ac:chgData name="Roshan Hingnekar" userId="S::rhingnek@mathworks.com::d8bb9c14-e201-4140-bda7-7d91ce931a15" providerId="AD" clId="Web-{70EA79F2-6A0A-296E-773D-A46930EC26AE}" dt="2022-11-26T15:37:58.591" v="0" actId="1076"/>
          <ac:picMkLst>
            <pc:docMk/>
            <pc:sldMk cId="1255115399" sldId="3072"/>
            <ac:picMk id="5" creationId="{092034DD-19B8-46D1-B2D0-1276C38A1565}"/>
          </ac:picMkLst>
        </pc:picChg>
      </pc:sldChg>
    </pc:docChg>
  </pc:docChgLst>
  <pc:docChgLst>
    <pc:chgData name="Owen Paul" userId="ee0a81db-ca00-4c5e-aa06-3ae977a65289" providerId="ADAL" clId="{242C14DD-37F2-4152-A45F-9B154C8C18FE}"/>
    <pc:docChg chg="modMainMaster">
      <pc:chgData name="Owen Paul" userId="ee0a81db-ca00-4c5e-aa06-3ae977a65289" providerId="ADAL" clId="{242C14DD-37F2-4152-A45F-9B154C8C18FE}" dt="2021-02-12T15:48:37.257" v="3" actId="20577"/>
      <pc:docMkLst>
        <pc:docMk/>
      </pc:docMkLst>
      <pc:sldMasterChg chg="modSldLayout">
        <pc:chgData name="Owen Paul" userId="ee0a81db-ca00-4c5e-aa06-3ae977a65289" providerId="ADAL" clId="{242C14DD-37F2-4152-A45F-9B154C8C18FE}" dt="2021-02-12T15:48:37.257" v="3" actId="20577"/>
        <pc:sldMasterMkLst>
          <pc:docMk/>
          <pc:sldMasterMk cId="0" sldId="2147483648"/>
        </pc:sldMasterMkLst>
        <pc:sldLayoutChg chg="modSp mod">
          <pc:chgData name="Owen Paul" userId="ee0a81db-ca00-4c5e-aa06-3ae977a65289" providerId="ADAL" clId="{242C14DD-37F2-4152-A45F-9B154C8C18FE}" dt="2021-02-12T15:48:37.257" v="3" actId="20577"/>
          <pc:sldLayoutMkLst>
            <pc:docMk/>
            <pc:sldMasterMk cId="0" sldId="2147483648"/>
            <pc:sldLayoutMk cId="0" sldId="2147483649"/>
          </pc:sldLayoutMkLst>
          <pc:spChg chg="mod">
            <ac:chgData name="Owen Paul" userId="ee0a81db-ca00-4c5e-aa06-3ae977a65289" providerId="ADAL" clId="{242C14DD-37F2-4152-A45F-9B154C8C18FE}" dt="2021-02-12T15:48:37.257" v="3" actId="20577"/>
            <ac:spMkLst>
              <pc:docMk/>
              <pc:sldMasterMk cId="0" sldId="2147483648"/>
              <pc:sldLayoutMk cId="0" sldId="2147483649"/>
              <ac:spMk id="23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93C83-2184-4286-ABE1-941A40B40C8F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603001-E0F2-47E5-A338-816CC267AF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5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53241F-7ED4-45AC-844C-15DB0D5F9CCD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3B8C3-A209-4A55-9261-22C2A02B31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08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Let’s look at RL directly with an example.</a:t>
            </a:r>
          </a:p>
          <a:p>
            <a:r>
              <a:rPr lang="en-US" b="0" dirty="0"/>
              <a:t>Here, we have a robot, that is trying to learn how to walk straight.</a:t>
            </a:r>
          </a:p>
          <a:p>
            <a:r>
              <a:rPr lang="en-US" b="0" dirty="0"/>
              <a:t>At first, it simply falls over.</a:t>
            </a:r>
          </a:p>
          <a:p>
            <a:r>
              <a:rPr lang="en-US" b="0" dirty="0"/>
              <a:t>But as it continues to try over and over again, it starts to improve until finally it can walk in a straight line.</a:t>
            </a:r>
          </a:p>
          <a:p>
            <a:endParaRPr lang="en-US" b="0" dirty="0"/>
          </a:p>
          <a:p>
            <a:r>
              <a:rPr lang="en-US" b="0" dirty="0"/>
              <a:t>So through repeated interactions with an environment, an agent (in this case, the robot) has learned how to walk straight.</a:t>
            </a:r>
          </a:p>
          <a:p>
            <a:r>
              <a:rPr lang="en-US" b="0" dirty="0"/>
              <a:t> And it did this through a trial and error process that uses a reward signal to maximize success.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C771F-738E-4B6E-9F75-EF77465B42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83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Reinforcement learning has many applications Including controls, autonomous driving, video game playing and robotics.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06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look at how RL works using an autonomous vehicle example. Here, we see the dark blue car driving down a five-lane highway while avoiding other cars.</a:t>
            </a:r>
          </a:p>
          <a:p>
            <a:r>
              <a:rPr lang="en-US" dirty="0"/>
              <a:t>Teaching a car to do this through a trial and error process comes uses the following diagram. We see five components here – an agent, action, environment, reward, and state. Let’s talk about what these are.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160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Starting with the </a:t>
            </a:r>
            <a:r>
              <a:rPr lang="en-US" b="1" dirty="0"/>
              <a:t>agent</a:t>
            </a:r>
            <a:r>
              <a:rPr lang="en-US" dirty="0"/>
              <a:t>. In this case, our car’s computer that is learning to drive.</a:t>
            </a:r>
          </a:p>
          <a:p>
            <a:r>
              <a:rPr lang="en-US" dirty="0"/>
              <a:t>It is using sensor readings from lidar, radar and other cameras, which make up the </a:t>
            </a:r>
            <a:r>
              <a:rPr lang="en-US" b="1" dirty="0"/>
              <a:t>state</a:t>
            </a:r>
            <a:r>
              <a:rPr lang="en-US" dirty="0"/>
              <a:t>.</a:t>
            </a:r>
          </a:p>
          <a:p>
            <a:r>
              <a:rPr lang="en-US" dirty="0"/>
              <a:t>These sensor readings represent the road conditions, our vehicle’s position, and other vehicles on the road (</a:t>
            </a:r>
            <a:r>
              <a:rPr lang="en-US" b="1" dirty="0"/>
              <a:t>environment</a:t>
            </a:r>
            <a:r>
              <a:rPr lang="en-US" dirty="0"/>
              <a:t>)</a:t>
            </a:r>
          </a:p>
          <a:p>
            <a:r>
              <a:rPr lang="en-US" dirty="0"/>
              <a:t>Based on the state, we take an </a:t>
            </a:r>
            <a:r>
              <a:rPr lang="en-US" b="1" dirty="0"/>
              <a:t>action</a:t>
            </a:r>
            <a:r>
              <a:rPr lang="en-US" dirty="0"/>
              <a:t> like steering, braking, and turning. </a:t>
            </a:r>
          </a:p>
          <a:p>
            <a:r>
              <a:rPr lang="en-US" dirty="0"/>
              <a:t>And if we avoid collisions, maximize fuel efficiency and optimize driver comfort, we receive a </a:t>
            </a:r>
            <a:r>
              <a:rPr lang="en-US" b="1" dirty="0"/>
              <a:t>reward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goal of RL is to find an optimal algorithm for performing a task and it does this through trial-and-error runs.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8C771F-738E-4B6E-9F75-EF77465B42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7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173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3B8C3-A209-4A55-9261-22C2A02B3159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928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ckground" descr="bluemesh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4067" y="1287"/>
            <a:ext cx="12209092" cy="6856713"/>
          </a:xfrm>
          <a:prstGeom prst="rect">
            <a:avLst/>
          </a:prstGeom>
        </p:spPr>
      </p:pic>
      <p:sp>
        <p:nvSpPr>
          <p:cNvPr id="21" name="Title"/>
          <p:cNvSpPr>
            <a:spLocks noGrp="1"/>
          </p:cNvSpPr>
          <p:nvPr>
            <p:ph type="ctrTitle"/>
          </p:nvPr>
        </p:nvSpPr>
        <p:spPr>
          <a:xfrm>
            <a:off x="914400" y="914400"/>
            <a:ext cx="10363200" cy="1828800"/>
          </a:xfrm>
        </p:spPr>
        <p:txBody>
          <a:bodyPr/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2" name="Subtitle"/>
          <p:cNvSpPr>
            <a:spLocks noGrp="1"/>
          </p:cNvSpPr>
          <p:nvPr>
            <p:ph type="subTitle" idx="1"/>
          </p:nvPr>
        </p:nvSpPr>
        <p:spPr>
          <a:xfrm>
            <a:off x="914400" y="3203579"/>
            <a:ext cx="10363200" cy="987425"/>
          </a:xfrm>
        </p:spPr>
        <p:txBody>
          <a:bodyPr>
            <a:normAutofit/>
          </a:bodyPr>
          <a:lstStyle>
            <a:lvl1pPr marL="0" indent="0" algn="l">
              <a:buNone/>
              <a:defRPr sz="1604" b="0">
                <a:solidFill>
                  <a:schemeClr val="tx1"/>
                </a:solidFill>
              </a:defRPr>
            </a:lvl1pPr>
            <a:lvl2pPr marL="45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6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5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333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917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5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83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667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Copyright"/>
          <p:cNvSpPr txBox="1"/>
          <p:nvPr userDrawn="1"/>
        </p:nvSpPr>
        <p:spPr>
          <a:xfrm>
            <a:off x="10227052" y="6527632"/>
            <a:ext cx="2438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3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© 2021 The MathWorks, Inc.</a:t>
            </a:r>
          </a:p>
        </p:txBody>
      </p:sp>
      <p:cxnSp>
        <p:nvCxnSpPr>
          <p:cNvPr id="26" name="GrayLine"/>
          <p:cNvCxnSpPr/>
          <p:nvPr userDrawn="1"/>
        </p:nvCxnSpPr>
        <p:spPr>
          <a:xfrm>
            <a:off x="-4067" y="4376652"/>
            <a:ext cx="12209092" cy="0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Logo" descr="09_MW_logo_CMYK_REV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0330730" y="141139"/>
            <a:ext cx="1620665" cy="320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4648200"/>
          </a:xfrm>
        </p:spPr>
        <p:txBody>
          <a:bodyPr/>
          <a:lstStyle>
            <a:lvl1pPr>
              <a:buSzPct val="75000"/>
              <a:defRPr sz="2400"/>
            </a:lvl1pPr>
            <a:lvl2pPr>
              <a:lnSpc>
                <a:spcPct val="105000"/>
              </a:lnSpc>
              <a:defRPr sz="2000"/>
            </a:lvl2pPr>
            <a:lvl3pPr>
              <a:lnSpc>
                <a:spcPct val="105000"/>
              </a:lnSpc>
              <a:buSzPct val="75000"/>
              <a:defRPr sz="1604"/>
            </a:lvl3pPr>
            <a:lvl4pPr>
              <a:lnSpc>
                <a:spcPct val="105000"/>
              </a:lnSpc>
              <a:defRPr/>
            </a:lvl4pPr>
            <a:lvl5pPr>
              <a:lnSpc>
                <a:spcPct val="105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e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"/>
          <p:cNvSpPr>
            <a:spLocks noGrp="1"/>
          </p:cNvSpPr>
          <p:nvPr>
            <p:ph type="title"/>
          </p:nvPr>
        </p:nvSpPr>
        <p:spPr>
          <a:xfrm>
            <a:off x="609600" y="457200"/>
            <a:ext cx="9448800" cy="990600"/>
          </a:xfrm>
        </p:spPr>
        <p:txBody>
          <a:bodyPr anchor="t" anchorCtr="0"/>
          <a:lstStyle>
            <a:lvl1pPr algn="l">
              <a:defRPr sz="2800" b="0" i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"/>
          <p:cNvSpPr>
            <a:spLocks noGrp="1"/>
          </p:cNvSpPr>
          <p:nvPr>
            <p:ph sz="half" idx="10" hasCustomPrompt="1"/>
          </p:nvPr>
        </p:nvSpPr>
        <p:spPr>
          <a:xfrm>
            <a:off x="609601" y="2819400"/>
            <a:ext cx="5080001" cy="3200400"/>
          </a:xfrm>
        </p:spPr>
        <p:txBody>
          <a:bodyPr/>
          <a:lstStyle>
            <a:lvl1pPr>
              <a:buClr>
                <a:srgbClr val="125687"/>
              </a:buClr>
              <a:buSzTx/>
              <a:defRPr sz="1800" baseline="0"/>
            </a:lvl1pPr>
            <a:lvl2pPr>
              <a:defRPr sz="1604"/>
            </a:lvl2pPr>
            <a:lvl3pPr>
              <a:buNone/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>
              <a:buClr>
                <a:srgbClr val="125687"/>
              </a:buClr>
              <a:buSzTx/>
            </a:pPr>
            <a:r>
              <a:rPr lang="en-US" dirty="0"/>
              <a:t>Click to add b</a:t>
            </a:r>
            <a:r>
              <a:rPr lang="en-US" sz="1805" dirty="0">
                <a:solidFill>
                  <a:prstClr val="black"/>
                </a:solidFill>
              </a:rPr>
              <a:t>rief summary and benefits of feature (ideally three bullets)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Headline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1" y="1600200"/>
            <a:ext cx="5080001" cy="838200"/>
          </a:xfrm>
        </p:spPr>
        <p:txBody>
          <a:bodyPr anchor="t"/>
          <a:lstStyle>
            <a:lvl1pPr marL="0" indent="0" algn="l">
              <a:buNone/>
              <a:defRPr sz="2000" b="0" i="0" baseline="0"/>
            </a:lvl1pPr>
          </a:lstStyle>
          <a:p>
            <a:pPr lvl="0"/>
            <a:r>
              <a:rPr lang="en-US" dirty="0"/>
              <a:t>Click to add headline</a:t>
            </a:r>
            <a:r>
              <a:rPr lang="en-US" sz="2005" b="1" dirty="0">
                <a:solidFill>
                  <a:prstClr val="black"/>
                </a:solidFill>
              </a:rPr>
              <a:t> providing value of feature</a:t>
            </a:r>
            <a:endParaRPr lang="en-US" dirty="0"/>
          </a:p>
        </p:txBody>
      </p:sp>
      <p:sp>
        <p:nvSpPr>
          <p:cNvPr id="14" name="ProductName"/>
          <p:cNvSpPr>
            <a:spLocks noGrp="1"/>
          </p:cNvSpPr>
          <p:nvPr>
            <p:ph type="body" sz="half" idx="12" hasCustomPrompt="1"/>
          </p:nvPr>
        </p:nvSpPr>
        <p:spPr>
          <a:xfrm>
            <a:off x="609602" y="6172200"/>
            <a:ext cx="5473700" cy="533400"/>
          </a:xfrm>
        </p:spPr>
        <p:txBody>
          <a:bodyPr anchor="b" anchorCtr="0"/>
          <a:lstStyle>
            <a:lvl1pPr marL="230761" indent="-229170">
              <a:buClrTx/>
              <a:buSzPct val="125000"/>
              <a:buFont typeface="Courier New" pitchFamily="49" charset="0"/>
              <a:buChar char="»"/>
              <a:defRPr sz="1604" b="0">
                <a:latin typeface="Courier New" pitchFamily="49" charset="0"/>
                <a:cs typeface="Courier New" pitchFamily="49" charset="0"/>
              </a:defRPr>
            </a:lvl1pPr>
          </a:lstStyle>
          <a:p>
            <a:pPr lvl="0"/>
            <a:r>
              <a:rPr lang="en-US" dirty="0"/>
              <a:t>Click to add </a:t>
            </a:r>
            <a:r>
              <a:rPr lang="en-US" sz="1604" dirty="0" err="1">
                <a:latin typeface="Courier New" pitchFamily="49" charset="0"/>
                <a:cs typeface="Courier New" pitchFamily="49" charset="0"/>
              </a:rPr>
              <a:t>product_example_name</a:t>
            </a:r>
            <a:r>
              <a:rPr lang="en-US" sz="1604" dirty="0">
                <a:latin typeface="Courier New" pitchFamily="49" charset="0"/>
                <a:cs typeface="Courier New" pitchFamily="49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963084" y="1914529"/>
            <a:ext cx="10363200" cy="1362075"/>
          </a:xfrm>
        </p:spPr>
        <p:txBody>
          <a:bodyPr anchor="t"/>
          <a:lstStyle>
            <a:lvl1pPr algn="ctr">
              <a:defRPr sz="3200" b="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Section Header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LeftContent"/>
          <p:cNvSpPr>
            <a:spLocks noGrp="1"/>
          </p:cNvSpPr>
          <p:nvPr>
            <p:ph sz="half" idx="1"/>
          </p:nvPr>
        </p:nvSpPr>
        <p:spPr>
          <a:xfrm>
            <a:off x="609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ightContent"/>
          <p:cNvSpPr>
            <a:spLocks noGrp="1"/>
          </p:cNvSpPr>
          <p:nvPr>
            <p:ph sz="half" idx="2"/>
          </p:nvPr>
        </p:nvSpPr>
        <p:spPr>
          <a:xfrm>
            <a:off x="6197602" y="1600200"/>
            <a:ext cx="5181600" cy="464819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4"/>
            </a:lvl3pPr>
            <a:lvl4pPr>
              <a:defRPr sz="1805"/>
            </a:lvl4pPr>
            <a:lvl5pPr>
              <a:defRPr sz="1805"/>
            </a:lvl5pPr>
            <a:lvl6pPr>
              <a:defRPr sz="1805"/>
            </a:lvl6pPr>
            <a:lvl7pPr>
              <a:defRPr sz="1805"/>
            </a:lvl7pPr>
            <a:lvl8pPr>
              <a:defRPr sz="1805"/>
            </a:lvl8pPr>
            <a:lvl9pPr>
              <a:defRPr sz="18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"/>
          <p:cNvSpPr txBox="1">
            <a:spLocks noChangeArrowheads="1"/>
          </p:cNvSpPr>
          <p:nvPr userDrawn="1"/>
        </p:nvSpPr>
        <p:spPr bwMode="auto">
          <a:xfrm>
            <a:off x="607484" y="1600200"/>
            <a:ext cx="1076553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Edit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in Slide Master view to e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nter agenda items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 2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Bullet</a:t>
            </a:r>
            <a:r>
              <a:rPr lang="en-US" sz="2400" baseline="0" dirty="0">
                <a:latin typeface="Arial" pitchFamily="34" charset="0"/>
                <a:cs typeface="Arial" pitchFamily="34" charset="0"/>
              </a:rPr>
              <a:t> 3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r>
              <a:rPr lang="en-US" sz="2400" baseline="0" dirty="0">
                <a:latin typeface="Arial" pitchFamily="34" charset="0"/>
                <a:cs typeface="Arial" pitchFamily="34" charset="0"/>
              </a:rPr>
              <a:t>Bullet 4</a:t>
            </a:r>
          </a:p>
          <a:p>
            <a:pPr marL="342164" lvl="0" indent="-342164">
              <a:buClr>
                <a:schemeClr val="tx2"/>
              </a:buClr>
              <a:buSzPct val="75000"/>
              <a:buFont typeface="Wingdings" pitchFamily="2" charset="2"/>
              <a:buChar char="§"/>
              <a:tabLst>
                <a:tab pos="458340" algn="l"/>
              </a:tabLst>
            </a:pPr>
            <a:endParaRPr lang="en-US" sz="24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itle"/>
          <p:cNvSpPr txBox="1">
            <a:spLocks noChangeArrowheads="1"/>
          </p:cNvSpPr>
          <p:nvPr userDrawn="1"/>
        </p:nvSpPr>
        <p:spPr bwMode="auto">
          <a:xfrm>
            <a:off x="607484" y="464695"/>
            <a:ext cx="107655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marL="0" marR="0" indent="0" algn="l" defTabSz="9166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Edit in Slide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Master view to e</a:t>
            </a:r>
            <a:r>
              <a:rPr lang="en-US" sz="2800" b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nter agenda</a:t>
            </a:r>
            <a:r>
              <a:rPr lang="en-US" sz="2800" b="0" baseline="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title</a:t>
            </a:r>
            <a:endParaRPr lang="en-US" sz="2800" b="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09602" y="4572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"/>
          <p:cNvSpPr>
            <a:spLocks noGrp="1"/>
          </p:cNvSpPr>
          <p:nvPr>
            <p:ph type="body" idx="1"/>
          </p:nvPr>
        </p:nvSpPr>
        <p:spPr>
          <a:xfrm>
            <a:off x="609602" y="1600200"/>
            <a:ext cx="10769600" cy="464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Number"/>
          <p:cNvSpPr/>
          <p:nvPr/>
        </p:nvSpPr>
        <p:spPr>
          <a:xfrm>
            <a:off x="11582400" y="6484954"/>
            <a:ext cx="609600" cy="381001"/>
          </a:xfrm>
          <a:prstGeom prst="rect">
            <a:avLst/>
          </a:prstGeom>
          <a:noFill/>
          <a:ln w="12700">
            <a:noFill/>
          </a:ln>
        </p:spPr>
        <p:txBody>
          <a:bodyPr wrap="square" anchor="ctr">
            <a:noAutofit/>
          </a:bodyPr>
          <a:lstStyle/>
          <a:p>
            <a:pPr algn="ctr"/>
            <a:fld id="{47FBD1EF-0801-4063-B668-C71608ACC70F}" type="slidenum">
              <a:rPr kumimoji="0" lang="en-US" sz="1203" b="1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algn="ctr"/>
              <a:t>‹#›</a:t>
            </a:fld>
            <a:endParaRPr lang="en-US" sz="1203" b="1" dirty="0">
              <a:solidFill>
                <a:schemeClr val="tx2"/>
              </a:solidFill>
            </a:endParaRPr>
          </a:p>
        </p:txBody>
      </p:sp>
      <p:pic>
        <p:nvPicPr>
          <p:cNvPr id="12" name="Logo" descr="logo647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679339" y="23675"/>
            <a:ext cx="1327516" cy="360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Line"/>
          <p:cNvCxnSpPr/>
          <p:nvPr/>
        </p:nvCxnSpPr>
        <p:spPr>
          <a:xfrm rot="10800000" flipV="1">
            <a:off x="229170" y="176521"/>
            <a:ext cx="10297392" cy="211602"/>
          </a:xfrm>
          <a:prstGeom prst="bentConnector3">
            <a:avLst>
              <a:gd name="adj1" fmla="val 100013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59" r:id="rId4"/>
    <p:sldLayoutId id="2147483663" r:id="rId5"/>
    <p:sldLayoutId id="2147483651" r:id="rId6"/>
    <p:sldLayoutId id="2147483652" r:id="rId7"/>
    <p:sldLayoutId id="2147483664" r:id="rId8"/>
  </p:sldLayoutIdLst>
  <p:hf hdr="0" ftr="0" dt="0"/>
  <p:txStyles>
    <p:titleStyle>
      <a:lvl1pPr algn="l" defTabSz="916680" rtl="0" eaLnBrk="1" latinLnBrk="0" hangingPunct="1">
        <a:spcBef>
          <a:spcPct val="0"/>
        </a:spcBef>
        <a:buNone/>
        <a:defRPr sz="2800" b="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3755" indent="-343755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4802" indent="-286462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5850" indent="-229170" algn="l" defTabSz="916680" rtl="0" eaLnBrk="1" latinLnBrk="0" hangingPunct="1">
        <a:spcBef>
          <a:spcPct val="20000"/>
        </a:spcBef>
        <a:buClr>
          <a:schemeClr val="tx2"/>
        </a:buClr>
        <a:buSzPct val="75000"/>
        <a:buFont typeface="Wingdings" pitchFamily="2" charset="2"/>
        <a:buChar char="§"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4190" indent="-229170" algn="l" defTabSz="916680" rtl="0" eaLnBrk="1" latinLnBrk="0" hangingPunct="1">
        <a:spcBef>
          <a:spcPct val="20000"/>
        </a:spcBef>
        <a:buFont typeface="Arial" pitchFamily="34" charset="0"/>
        <a:buNone/>
        <a:defRPr sz="16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62531" indent="-229170" algn="l" defTabSz="91668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»"/>
        <a:defRPr sz="1404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2087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6pPr>
      <a:lvl7pPr marL="297921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7pPr>
      <a:lvl8pPr marL="343755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8pPr>
      <a:lvl9pPr marL="3895891" indent="-229170" algn="l" defTabSz="916680" rtl="0" eaLnBrk="1" latinLnBrk="0" hangingPunct="1">
        <a:spcBef>
          <a:spcPct val="20000"/>
        </a:spcBef>
        <a:buFont typeface="Arial" pitchFamily="34" charset="0"/>
        <a:buChar char="•"/>
        <a:defRPr sz="20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1pPr>
      <a:lvl2pPr marL="45834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2pPr>
      <a:lvl3pPr marL="91668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3pPr>
      <a:lvl4pPr marL="1375020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4pPr>
      <a:lvl5pPr marL="183336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5pPr>
      <a:lvl6pPr marL="229170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6pPr>
      <a:lvl7pPr marL="275004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7pPr>
      <a:lvl8pPr marL="320838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8pPr>
      <a:lvl9pPr marL="3666721" algn="l" defTabSz="916680" rtl="0" eaLnBrk="1" latinLnBrk="0" hangingPunct="1">
        <a:defRPr sz="18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1.xml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2.m4a"/><Relationship Id="rId4" Type="http://schemas.microsoft.com/office/2007/relationships/media" Target="../media/media2.m4a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4a"/><Relationship Id="rId7" Type="http://schemas.openxmlformats.org/officeDocument/2006/relationships/image" Target="../media/image8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0.jpeg"/><Relationship Id="rId4" Type="http://schemas.openxmlformats.org/officeDocument/2006/relationships/audio" Target="../media/media3.m4a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11.gif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7.jpeg"/><Relationship Id="rId5" Type="http://schemas.openxmlformats.org/officeDocument/2006/relationships/image" Target="../media/image13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matlabacademy.mathwork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400" dirty="0">
                <a:highlight>
                  <a:srgbClr val="FFFF00"/>
                </a:highlight>
              </a:rPr>
              <a:t>HPRC</a:t>
            </a:r>
            <a:r>
              <a:rPr lang="en-US" sz="4400" dirty="0"/>
              <a:t> and MathWorks Present:</a:t>
            </a: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Reinforcement Learning Onramp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066800"/>
            <a:ext cx="2742760" cy="23724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3230373"/>
            <a:ext cx="2646690" cy="2646690"/>
          </a:xfrm>
          <a:prstGeom prst="rect">
            <a:avLst/>
          </a:prstGeom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FF95C13F-19A7-471D-A610-3A6486CD7F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93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41FD0-2F9C-4F9E-9141-182623E9C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Prizes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F4404-136F-49AD-BA7E-BB35D571F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10769600" cy="1066800"/>
          </a:xfrm>
        </p:spPr>
        <p:txBody>
          <a:bodyPr/>
          <a:lstStyle/>
          <a:p>
            <a:r>
              <a:rPr lang="en-US" dirty="0"/>
              <a:t>Complete at least 50% </a:t>
            </a:r>
            <a:r>
              <a:rPr lang="en-US"/>
              <a:t>of the Reinforcement </a:t>
            </a:r>
            <a:r>
              <a:rPr lang="en-US" dirty="0"/>
              <a:t>Learning Onramp to be eligible for any prize</a:t>
            </a:r>
          </a:p>
          <a:p>
            <a:pPr lvl="1"/>
            <a:r>
              <a:rPr lang="en-US" dirty="0"/>
              <a:t>Bring your laptop when you come to collect the prize</a:t>
            </a:r>
          </a:p>
          <a:p>
            <a:endParaRPr lang="en-US" dirty="0"/>
          </a:p>
          <a:p>
            <a:pPr marL="458340" lvl="1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167A36E-45EB-4348-B4E6-156A3B3295F8}"/>
              </a:ext>
            </a:extLst>
          </p:cNvPr>
          <p:cNvSpPr txBox="1">
            <a:spLocks/>
          </p:cNvSpPr>
          <p:nvPr/>
        </p:nvSpPr>
        <p:spPr>
          <a:xfrm>
            <a:off x="609602" y="3352800"/>
            <a:ext cx="1076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6680" rtl="0" eaLnBrk="1" latinLnBrk="0" hangingPunct="1">
              <a:spcBef>
                <a:spcPct val="0"/>
              </a:spcBef>
              <a:buNone/>
              <a:defRPr sz="2800" b="0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Follow Us on Facebook!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8E7FB7-24B4-4D6C-B2F9-3F4560F4B1C0}"/>
              </a:ext>
            </a:extLst>
          </p:cNvPr>
          <p:cNvSpPr txBox="1">
            <a:spLocks/>
          </p:cNvSpPr>
          <p:nvPr/>
        </p:nvSpPr>
        <p:spPr>
          <a:xfrm>
            <a:off x="609602" y="4876800"/>
            <a:ext cx="10769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  <a:p>
            <a:pPr marL="458340" lvl="1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87208A-DAB1-456C-A03E-BA988AB92A90}"/>
              </a:ext>
            </a:extLst>
          </p:cNvPr>
          <p:cNvSpPr txBox="1">
            <a:spLocks/>
          </p:cNvSpPr>
          <p:nvPr/>
        </p:nvSpPr>
        <p:spPr>
          <a:xfrm>
            <a:off x="609602" y="4495800"/>
            <a:ext cx="107696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3755" indent="-343755" algn="l" defTabSz="916680" rtl="0" eaLnBrk="1" latinLnBrk="0" hangingPunct="1"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4802" indent="-286462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585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§"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4190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Font typeface="Arial" pitchFamily="34" charset="0"/>
              <a:buNone/>
              <a:defRPr sz="16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62531" indent="-229170" algn="l" defTabSz="916680" rtl="0" eaLnBrk="1" latinLnBrk="0" hangingPunct="1">
              <a:lnSpc>
                <a:spcPct val="105000"/>
              </a:lnSpc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»"/>
              <a:defRPr sz="1404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2087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921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3755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95891" indent="-229170" algn="l" defTabSz="91668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Find us on Facebook at </a:t>
            </a:r>
            <a:r>
              <a:rPr lang="en-US" dirty="0">
                <a:highlight>
                  <a:srgbClr val="FFFF00"/>
                </a:highlight>
              </a:rPr>
              <a:t>[Insert Facebook Group Name] </a:t>
            </a:r>
          </a:p>
          <a:p>
            <a:endParaRPr lang="en-US" dirty="0"/>
          </a:p>
          <a:p>
            <a:pPr marL="458340" lvl="1" indent="0">
              <a:buFont typeface="Arial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95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905000"/>
            <a:ext cx="4648200" cy="40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00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Today: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343535" indent="-343535"/>
            <a:r>
              <a:rPr lang="en-US" dirty="0">
                <a:highlight>
                  <a:srgbClr val="FFFF00"/>
                </a:highlight>
              </a:rPr>
              <a:t>6:15 pm – 6.30 pm</a:t>
            </a:r>
            <a:r>
              <a:rPr lang="en-US" dirty="0"/>
              <a:t>: Set-up</a:t>
            </a:r>
          </a:p>
          <a:p>
            <a:pPr marL="744220" lvl="1" indent="-286385"/>
            <a:r>
              <a:rPr lang="en-US" dirty="0"/>
              <a:t>Intro to Machine Learning</a:t>
            </a:r>
          </a:p>
          <a:p>
            <a:pPr marL="744220" lvl="1" indent="-286385"/>
            <a:r>
              <a:rPr lang="en-US" dirty="0"/>
              <a:t>Create MathWorks account</a:t>
            </a:r>
          </a:p>
          <a:p>
            <a:pPr marL="744220" lvl="1" indent="-286385"/>
            <a:r>
              <a:rPr lang="en-US" dirty="0"/>
              <a:t>Log in to Machine Learning Onramp / Test MATLAB Online</a:t>
            </a:r>
          </a:p>
          <a:p>
            <a:pPr marL="343535" indent="-343535"/>
            <a:r>
              <a:rPr lang="en-US" dirty="0">
                <a:highlight>
                  <a:srgbClr val="FFFF00"/>
                </a:highlight>
              </a:rPr>
              <a:t>6.30 pm – 8.00 pm</a:t>
            </a:r>
            <a:r>
              <a:rPr lang="en-US" dirty="0"/>
              <a:t>: Machine Learning Onramp (on your own)</a:t>
            </a:r>
          </a:p>
          <a:p>
            <a:pPr marL="744220" lvl="1" indent="-286385"/>
            <a:endParaRPr lang="en-US" dirty="0"/>
          </a:p>
          <a:p>
            <a:pPr marL="744220" lvl="1" indent="-286385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996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2A884-3B1B-4111-8A81-E212DAB53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174" y="464553"/>
            <a:ext cx="8636804" cy="988149"/>
          </a:xfrm>
        </p:spPr>
        <p:txBody>
          <a:bodyPr/>
          <a:lstStyle/>
          <a:p>
            <a:r>
              <a:rPr lang="en-US" b="1" dirty="0"/>
              <a:t>What is Reinforcement Learning?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DE29F7DD-3091-467E-9C72-46A0AADF3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176" y="1604725"/>
            <a:ext cx="4101225" cy="4636701"/>
          </a:xfrm>
        </p:spPr>
        <p:txBody>
          <a:bodyPr/>
          <a:lstStyle/>
          <a:p>
            <a:r>
              <a:rPr lang="en-US" sz="1995" dirty="0">
                <a:solidFill>
                  <a:srgbClr val="0071AB"/>
                </a:solidFill>
              </a:rPr>
              <a:t>What is Reinforcement Learning?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Type of machine learning that trains an </a:t>
            </a:r>
            <a:r>
              <a:rPr lang="en-US" b="1" dirty="0">
                <a:solidFill>
                  <a:srgbClr val="000000"/>
                </a:solidFill>
              </a:rPr>
              <a:t>‘agent’</a:t>
            </a:r>
            <a:r>
              <a:rPr lang="en-US" dirty="0">
                <a:solidFill>
                  <a:srgbClr val="000000"/>
                </a:solidFill>
              </a:rPr>
              <a:t> through repeated interactions with an environment</a:t>
            </a:r>
          </a:p>
          <a:p>
            <a:endParaRPr lang="en-US" sz="1995" dirty="0"/>
          </a:p>
          <a:p>
            <a:r>
              <a:rPr lang="en-US" sz="1995" dirty="0">
                <a:solidFill>
                  <a:srgbClr val="0071AB"/>
                </a:solidFill>
              </a:rPr>
              <a:t>How does it work?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Through a trial &amp; error process that uses a reward system to maximize success</a:t>
            </a:r>
          </a:p>
          <a:p>
            <a:endParaRPr lang="en-US" sz="1995" dirty="0"/>
          </a:p>
          <a:p>
            <a:endParaRPr lang="en-US" sz="1995" dirty="0"/>
          </a:p>
        </p:txBody>
      </p:sp>
      <p:pic>
        <p:nvPicPr>
          <p:cNvPr id="5" name="example_video">
            <a:hlinkClick r:id="" action="ppaction://media"/>
            <a:extLst>
              <a:ext uri="{FF2B5EF4-FFF2-40B4-BE49-F238E27FC236}">
                <a16:creationId xmlns:a16="http://schemas.microsoft.com/office/drawing/2014/main" id="{092034DD-19B8-46D1-B2D0-1276C38A1565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105400" y="1686984"/>
            <a:ext cx="6598920" cy="41243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75D765A-AB0A-48EF-AEB2-BF398B793CCF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618119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511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97"/>
    </mc:Choice>
    <mc:Fallback xmlns="">
      <p:transition spd="slow" advTm="397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5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07" objId="5"/>
        <p14:triggerEvt type="onClick" time="5907" objId="5"/>
        <p14:stopEvt time="37121" objId="5"/>
        <p14:playEvt time="37121" objId="5"/>
        <p14:stopEvt time="3979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4975-47D4-412C-8885-D45ED0E9A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Reinforcement Learning enables the use of Deep Learning for Controls and Decision Making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784A1-12B3-49B9-B4CC-918262C8524B}"/>
              </a:ext>
            </a:extLst>
          </p:cNvPr>
          <p:cNvSpPr txBox="1"/>
          <p:nvPr/>
        </p:nvSpPr>
        <p:spPr>
          <a:xfrm>
            <a:off x="4890432" y="6282887"/>
            <a:ext cx="1803699" cy="3993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5" dirty="0">
                <a:latin typeface="Arial" pitchFamily="34" charset="0"/>
                <a:cs typeface="Arial" pitchFamily="34" charset="0"/>
              </a:rPr>
              <a:t>A.I. Gameplay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B7F5D-07EB-4968-B1F0-E216772E4B44}"/>
              </a:ext>
            </a:extLst>
          </p:cNvPr>
          <p:cNvSpPr txBox="1"/>
          <p:nvPr/>
        </p:nvSpPr>
        <p:spPr>
          <a:xfrm>
            <a:off x="1765034" y="4782480"/>
            <a:ext cx="1137236" cy="39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5" dirty="0">
                <a:latin typeface="Arial" pitchFamily="34" charset="0"/>
                <a:cs typeface="Arial" pitchFamily="34" charset="0"/>
              </a:rPr>
              <a:t>Controls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A60B23-E887-4152-80F2-F07D8ED131D1}"/>
              </a:ext>
            </a:extLst>
          </p:cNvPr>
          <p:cNvSpPr txBox="1"/>
          <p:nvPr/>
        </p:nvSpPr>
        <p:spPr>
          <a:xfrm>
            <a:off x="5140789" y="3351433"/>
            <a:ext cx="1180409" cy="39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5" dirty="0">
                <a:latin typeface="Arial" pitchFamily="34" charset="0"/>
                <a:cs typeface="Arial" pitchFamily="34" charset="0"/>
              </a:rPr>
              <a:t>Robotics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A4D7C8-80E8-42F4-8B95-F47C243B9DAD}"/>
              </a:ext>
            </a:extLst>
          </p:cNvPr>
          <p:cNvSpPr txBox="1"/>
          <p:nvPr/>
        </p:nvSpPr>
        <p:spPr>
          <a:xfrm>
            <a:off x="8518183" y="4567024"/>
            <a:ext cx="2445248" cy="39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5" dirty="0">
                <a:latin typeface="Arial" pitchFamily="34" charset="0"/>
                <a:cs typeface="Arial" pitchFamily="34" charset="0"/>
              </a:rPr>
              <a:t>Autonomous driving</a:t>
            </a:r>
          </a:p>
        </p:txBody>
      </p:sp>
      <p:pic>
        <p:nvPicPr>
          <p:cNvPr id="3074" name="Picture 2" descr="Image result for control system">
            <a:extLst>
              <a:ext uri="{FF2B5EF4-FFF2-40B4-BE49-F238E27FC236}">
                <a16:creationId xmlns:a16="http://schemas.microsoft.com/office/drawing/2014/main" id="{4B347096-8FFA-491C-942F-B8B34B920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56" y="2402327"/>
            <a:ext cx="3000814" cy="240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FC78F057-48EA-45E0-9839-8B571886F6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4115" y="3948335"/>
            <a:ext cx="2356330" cy="2334553"/>
          </a:xfrm>
          <a:prstGeom prst="rect">
            <a:avLst/>
          </a:prstGeom>
        </p:spPr>
      </p:pic>
      <p:pic>
        <p:nvPicPr>
          <p:cNvPr id="13" name="example_video">
            <a:hlinkClick r:id="" action="ppaction://media"/>
            <a:extLst>
              <a:ext uri="{FF2B5EF4-FFF2-40B4-BE49-F238E27FC236}">
                <a16:creationId xmlns:a16="http://schemas.microsoft.com/office/drawing/2014/main" id="{637EFD6F-CFF5-4008-B8C5-CFFA8C657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l="24421" t="40818" r="18834" b="14137"/>
          <a:stretch/>
        </p:blipFill>
        <p:spPr>
          <a:xfrm>
            <a:off x="4293059" y="1731255"/>
            <a:ext cx="3066227" cy="15212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C18E2E-BDE7-4278-AFC3-D2FDAE02EF0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15484" y="2695282"/>
            <a:ext cx="3250646" cy="181473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77D56A9-92E1-44AE-B5AA-1B94885BE08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618119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262"/>
    </mc:Choice>
    <mc:Fallback xmlns="">
      <p:transition spd="slow" advTm="9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audio isNarration="1">
              <p:cMediaNode vol="80000" showWhenStopped="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6806-9F7D-45A9-994A-B017DB097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Does Reinforcement Learning Work?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D940EB5-BF22-423C-8851-E373C636B091}"/>
              </a:ext>
            </a:extLst>
          </p:cNvPr>
          <p:cNvSpPr/>
          <p:nvPr/>
        </p:nvSpPr>
        <p:spPr>
          <a:xfrm rot="10800000">
            <a:off x="2828027" y="2514601"/>
            <a:ext cx="2754388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22287F-F914-46DA-8FE8-1B6DE7A3C2D1}"/>
              </a:ext>
            </a:extLst>
          </p:cNvPr>
          <p:cNvSpPr/>
          <p:nvPr/>
        </p:nvSpPr>
        <p:spPr>
          <a:xfrm>
            <a:off x="2548088" y="2320236"/>
            <a:ext cx="180074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86A8EC0-635B-4508-9DD9-EF7FCC07942B}"/>
              </a:ext>
            </a:extLst>
          </p:cNvPr>
          <p:cNvSpPr/>
          <p:nvPr/>
        </p:nvSpPr>
        <p:spPr>
          <a:xfrm>
            <a:off x="1993017" y="2061714"/>
            <a:ext cx="2355820" cy="757687"/>
          </a:xfrm>
          <a:prstGeom prst="round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26FDB27-A7B5-428D-A74A-DAB1B088CA29}"/>
              </a:ext>
            </a:extLst>
          </p:cNvPr>
          <p:cNvSpPr/>
          <p:nvPr/>
        </p:nvSpPr>
        <p:spPr>
          <a:xfrm>
            <a:off x="762001" y="2514601"/>
            <a:ext cx="2144787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E467F8-64B5-44B8-8637-691580443771}"/>
              </a:ext>
            </a:extLst>
          </p:cNvPr>
          <p:cNvCxnSpPr>
            <a:cxnSpLocks/>
            <a:stCxn id="13" idx="0"/>
            <a:endCxn id="6" idx="2"/>
          </p:cNvCxnSpPr>
          <p:nvPr/>
        </p:nvCxnSpPr>
        <p:spPr>
          <a:xfrm flipV="1">
            <a:off x="3167791" y="2819401"/>
            <a:ext cx="3137" cy="212182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582298-C488-40E3-B876-F6B1338B4825}"/>
              </a:ext>
            </a:extLst>
          </p:cNvPr>
          <p:cNvSpPr/>
          <p:nvPr/>
        </p:nvSpPr>
        <p:spPr>
          <a:xfrm>
            <a:off x="2282018" y="4941228"/>
            <a:ext cx="1771545" cy="757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ENVIRONMENT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776998-012D-4865-9CDE-51659AFB4134}"/>
              </a:ext>
            </a:extLst>
          </p:cNvPr>
          <p:cNvSpPr txBox="1"/>
          <p:nvPr/>
        </p:nvSpPr>
        <p:spPr>
          <a:xfrm>
            <a:off x="4580628" y="218943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B8BAFB-FAF2-4079-9DC6-75A743CA57E8}"/>
              </a:ext>
            </a:extLst>
          </p:cNvPr>
          <p:cNvSpPr txBox="1"/>
          <p:nvPr/>
        </p:nvSpPr>
        <p:spPr>
          <a:xfrm>
            <a:off x="2345121" y="4355116"/>
            <a:ext cx="867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REWARD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4581E2-C27B-4C54-96FD-5E22C8056664}"/>
              </a:ext>
            </a:extLst>
          </p:cNvPr>
          <p:cNvSpPr txBox="1"/>
          <p:nvPr/>
        </p:nvSpPr>
        <p:spPr>
          <a:xfrm>
            <a:off x="1021431" y="2189432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E8610D-74B2-4575-A565-C4C1C4E466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695" y="1524000"/>
            <a:ext cx="5715000" cy="43624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A56534-17C9-41FE-8333-1C04B733C6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618119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216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09"/>
    </mc:Choice>
    <mc:Fallback xmlns="">
      <p:transition spd="slow" advTm="273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3" grpId="0" animBg="1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8A96A-8712-4F2D-9151-42A71859A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 Practical Example of Reinforcement Learning</a:t>
            </a:r>
            <a:br>
              <a:rPr lang="en-US" dirty="0"/>
            </a:br>
            <a:r>
              <a:rPr lang="en-US" sz="2394" dirty="0"/>
              <a:t>Training a Self-Driving Car</a:t>
            </a:r>
            <a:br>
              <a:rPr lang="en-US" dirty="0"/>
            </a:br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17D20170-EB34-4F34-970B-B74BB9801A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1957" y="2208017"/>
            <a:ext cx="6464854" cy="3950843"/>
          </a:xfrm>
        </p:spPr>
        <p:txBody>
          <a:bodyPr/>
          <a:lstStyle/>
          <a:p>
            <a:r>
              <a:rPr lang="en-US" sz="1795" dirty="0"/>
              <a:t>Vehicle’s computer learns how to drive…                                                 (</a:t>
            </a:r>
            <a:r>
              <a:rPr lang="en-US" sz="1795" b="1" dirty="0"/>
              <a:t>agent</a:t>
            </a:r>
            <a:r>
              <a:rPr lang="en-US" sz="1795" dirty="0"/>
              <a:t>)</a:t>
            </a:r>
          </a:p>
          <a:p>
            <a:r>
              <a:rPr lang="en-US" sz="1795" dirty="0"/>
              <a:t>using sensor readings from LIDAR, cameras,…         (</a:t>
            </a:r>
            <a:r>
              <a:rPr lang="en-US" sz="1795" b="1" dirty="0"/>
              <a:t>state</a:t>
            </a:r>
            <a:r>
              <a:rPr lang="en-US" sz="1795" dirty="0"/>
              <a:t>)</a:t>
            </a:r>
          </a:p>
          <a:p>
            <a:r>
              <a:rPr lang="en-US" sz="1795" dirty="0"/>
              <a:t>that represent road conditions, vehicle position,… (</a:t>
            </a:r>
            <a:r>
              <a:rPr lang="en-US" sz="1795" b="1" dirty="0"/>
              <a:t>environment</a:t>
            </a:r>
            <a:r>
              <a:rPr lang="en-US" sz="1795" dirty="0"/>
              <a:t>)</a:t>
            </a:r>
          </a:p>
          <a:p>
            <a:r>
              <a:rPr lang="en-US" sz="1795" dirty="0"/>
              <a:t>by generating steering, braking, throttle commands,… (</a:t>
            </a:r>
            <a:r>
              <a:rPr lang="en-US" sz="1795" b="1" dirty="0"/>
              <a:t>action</a:t>
            </a:r>
            <a:r>
              <a:rPr lang="en-US" sz="1795" dirty="0"/>
              <a:t>)</a:t>
            </a:r>
          </a:p>
          <a:p>
            <a:r>
              <a:rPr lang="en-US" sz="1795" dirty="0"/>
              <a:t>to avoid collisions and lane deviation… </a:t>
            </a:r>
            <a:br>
              <a:rPr lang="en-US" sz="1795" dirty="0"/>
            </a:br>
            <a:r>
              <a:rPr lang="en-US" sz="1795" dirty="0"/>
              <a:t>(</a:t>
            </a:r>
            <a:r>
              <a:rPr lang="en-US" sz="1795" b="1" dirty="0"/>
              <a:t>reward</a:t>
            </a:r>
            <a:r>
              <a:rPr lang="en-US" sz="1795" dirty="0"/>
              <a:t>).</a:t>
            </a:r>
          </a:p>
          <a:p>
            <a:endParaRPr lang="en-US" sz="1795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FA8689C-E2D2-4F2B-B19C-F3A59C8D504C}"/>
              </a:ext>
            </a:extLst>
          </p:cNvPr>
          <p:cNvSpPr/>
          <p:nvPr/>
        </p:nvSpPr>
        <p:spPr>
          <a:xfrm rot="10800000">
            <a:off x="2828027" y="2514601"/>
            <a:ext cx="2754388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58E58C-35B3-4201-9336-E75F75597585}"/>
              </a:ext>
            </a:extLst>
          </p:cNvPr>
          <p:cNvSpPr/>
          <p:nvPr/>
        </p:nvSpPr>
        <p:spPr>
          <a:xfrm>
            <a:off x="2548088" y="2320236"/>
            <a:ext cx="1800747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5B0160E-3638-4631-BB11-39D2A5C8FC8B}"/>
              </a:ext>
            </a:extLst>
          </p:cNvPr>
          <p:cNvSpPr/>
          <p:nvPr/>
        </p:nvSpPr>
        <p:spPr>
          <a:xfrm>
            <a:off x="1993017" y="2061714"/>
            <a:ext cx="2355820" cy="757687"/>
          </a:xfrm>
          <a:prstGeom prst="round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AGENT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39AA710-6FF2-4262-80A7-E947EDFAB04C}"/>
              </a:ext>
            </a:extLst>
          </p:cNvPr>
          <p:cNvSpPr/>
          <p:nvPr/>
        </p:nvSpPr>
        <p:spPr>
          <a:xfrm>
            <a:off x="762001" y="2514601"/>
            <a:ext cx="2144787" cy="2791927"/>
          </a:xfrm>
          <a:custGeom>
            <a:avLst/>
            <a:gdLst>
              <a:gd name="connsiteX0" fmla="*/ 1492369 w 1492369"/>
              <a:gd name="connsiteY0" fmla="*/ 2527540 h 2527540"/>
              <a:gd name="connsiteX1" fmla="*/ 0 w 1492369"/>
              <a:gd name="connsiteY1" fmla="*/ 2527540 h 2527540"/>
              <a:gd name="connsiteX2" fmla="*/ 0 w 1492369"/>
              <a:gd name="connsiteY2" fmla="*/ 0 h 2527540"/>
              <a:gd name="connsiteX3" fmla="*/ 854015 w 1492369"/>
              <a:gd name="connsiteY3" fmla="*/ 0 h 2527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92369" h="2527540">
                <a:moveTo>
                  <a:pt x="1492369" y="2527540"/>
                </a:moveTo>
                <a:lnTo>
                  <a:pt x="0" y="2527540"/>
                </a:lnTo>
                <a:lnTo>
                  <a:pt x="0" y="0"/>
                </a:lnTo>
                <a:lnTo>
                  <a:pt x="854015" y="0"/>
                </a:lnTo>
              </a:path>
            </a:pathLst>
          </a:custGeom>
          <a:noFill/>
          <a:ln w="28575">
            <a:solidFill>
              <a:schemeClr val="bg1">
                <a:lumMod val="75000"/>
              </a:schemeClr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86189-A67C-4EC5-873F-02404B5CBA93}"/>
              </a:ext>
            </a:extLst>
          </p:cNvPr>
          <p:cNvCxnSpPr>
            <a:cxnSpLocks/>
            <a:stCxn id="28" idx="0"/>
            <a:endCxn id="25" idx="2"/>
          </p:cNvCxnSpPr>
          <p:nvPr/>
        </p:nvCxnSpPr>
        <p:spPr>
          <a:xfrm flipV="1">
            <a:off x="3167791" y="2819401"/>
            <a:ext cx="3137" cy="2121827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4CCE3E3-58C3-42DE-935A-49F55007243C}"/>
              </a:ext>
            </a:extLst>
          </p:cNvPr>
          <p:cNvSpPr/>
          <p:nvPr/>
        </p:nvSpPr>
        <p:spPr>
          <a:xfrm>
            <a:off x="2282018" y="4941228"/>
            <a:ext cx="1771545" cy="75768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sz="16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ENVIRONMENT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B6D00C-183C-46D6-BC4C-81554870A6E7}"/>
              </a:ext>
            </a:extLst>
          </p:cNvPr>
          <p:cNvSpPr txBox="1"/>
          <p:nvPr/>
        </p:nvSpPr>
        <p:spPr>
          <a:xfrm>
            <a:off x="4580628" y="218943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ACTION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1D56E6-538B-44BA-94AA-C5DAF07829BD}"/>
              </a:ext>
            </a:extLst>
          </p:cNvPr>
          <p:cNvSpPr txBox="1"/>
          <p:nvPr/>
        </p:nvSpPr>
        <p:spPr>
          <a:xfrm>
            <a:off x="2345121" y="4355116"/>
            <a:ext cx="8670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REWARD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88994A-212F-4CD5-87A3-763D3F91DD7D}"/>
              </a:ext>
            </a:extLst>
          </p:cNvPr>
          <p:cNvSpPr txBox="1"/>
          <p:nvPr/>
        </p:nvSpPr>
        <p:spPr>
          <a:xfrm>
            <a:off x="1021431" y="2189432"/>
            <a:ext cx="6667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STATE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8C43698-95D6-4479-858B-17ADD85A5F63}"/>
              </a:ext>
            </a:extLst>
          </p:cNvPr>
          <p:cNvSpPr txBox="1">
            <a:spLocks/>
          </p:cNvSpPr>
          <p:nvPr/>
        </p:nvSpPr>
        <p:spPr>
          <a:xfrm>
            <a:off x="838201" y="5971478"/>
            <a:ext cx="10742957" cy="75768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 baseline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accent4"/>
                </a:solidFill>
              </a:rPr>
              <a:t>The goal of Reinforcement learning is for the agent to find an optimal algorithm for performing a task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EC435AF-7979-4A5D-9F3A-FAF1C4AED79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18119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366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78"/>
    </mc:Choice>
    <mc:Fallback xmlns="">
      <p:transition spd="slow" advTm="53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" grpId="0" animBg="1"/>
      <p:bldP spid="25" grpId="0" animBg="1"/>
      <p:bldP spid="26" grpId="0" animBg="1"/>
      <p:bldP spid="28" grpId="0" animBg="1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BA663-8646-4D0A-81DB-1869351B7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Workflow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53E5E2-968A-45C2-A34D-F21C407DE2D5}"/>
              </a:ext>
            </a:extLst>
          </p:cNvPr>
          <p:cNvSpPr txBox="1"/>
          <p:nvPr/>
        </p:nvSpPr>
        <p:spPr>
          <a:xfrm>
            <a:off x="-16597" y="3945936"/>
            <a:ext cx="1771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Environment</a:t>
            </a:r>
          </a:p>
        </p:txBody>
      </p:sp>
      <p:pic>
        <p:nvPicPr>
          <p:cNvPr id="23" name="Picture 22" descr="A picture containing room, gambling house&#10;&#10;Description generated with high confidence">
            <a:extLst>
              <a:ext uri="{FF2B5EF4-FFF2-40B4-BE49-F238E27FC236}">
                <a16:creationId xmlns:a16="http://schemas.microsoft.com/office/drawing/2014/main" id="{2CA18B8B-A1FD-4FAF-A100-8182C070B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275" t="6351" r="6546"/>
          <a:stretch/>
        </p:blipFill>
        <p:spPr>
          <a:xfrm>
            <a:off x="156720" y="2317473"/>
            <a:ext cx="1424495" cy="147334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5FC4449-01A7-4F53-96AE-FCF5789DD3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132" t="4826" r="27369" b="20389"/>
          <a:stretch/>
        </p:blipFill>
        <p:spPr>
          <a:xfrm>
            <a:off x="2199856" y="2286000"/>
            <a:ext cx="941593" cy="15362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BE6A4FC-7A5C-4523-8109-4F91674D97C3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7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500"/>
                    </a14:imgEffect>
                    <a14:imgEffect>
                      <a14:saturation sat="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60090" y="2452930"/>
            <a:ext cx="1319618" cy="1202424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45E2DF1-1D73-4C5E-ADB8-A17AE52A18E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8" t="17190" r="7564" b="11968"/>
          <a:stretch/>
        </p:blipFill>
        <p:spPr>
          <a:xfrm>
            <a:off x="7848537" y="2531742"/>
            <a:ext cx="2628237" cy="102864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F5FD7DA-1CB5-4480-BA32-6AC44A316F26}"/>
              </a:ext>
            </a:extLst>
          </p:cNvPr>
          <p:cNvSpPr txBox="1"/>
          <p:nvPr/>
        </p:nvSpPr>
        <p:spPr>
          <a:xfrm>
            <a:off x="1890888" y="3943495"/>
            <a:ext cx="15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Reward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BBE8B01-4868-4BA1-BFB4-F6F9FC440E82}"/>
              </a:ext>
            </a:extLst>
          </p:cNvPr>
          <p:cNvSpPr txBox="1"/>
          <p:nvPr/>
        </p:nvSpPr>
        <p:spPr>
          <a:xfrm>
            <a:off x="3409194" y="3943495"/>
            <a:ext cx="20214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Policy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12F4278-E330-474C-91FA-1BF467DED46D}"/>
              </a:ext>
            </a:extLst>
          </p:cNvPr>
          <p:cNvSpPr txBox="1"/>
          <p:nvPr/>
        </p:nvSpPr>
        <p:spPr>
          <a:xfrm>
            <a:off x="8384054" y="3945936"/>
            <a:ext cx="15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Training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5C07C8C-94CB-452F-AB46-178692154667}"/>
              </a:ext>
            </a:extLst>
          </p:cNvPr>
          <p:cNvCxnSpPr>
            <a:cxnSpLocks/>
          </p:cNvCxnSpPr>
          <p:nvPr/>
        </p:nvCxnSpPr>
        <p:spPr>
          <a:xfrm>
            <a:off x="1754531" y="3034527"/>
            <a:ext cx="43073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9429CF42-1857-4136-951A-23DF2EF3CB6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1" r="13723"/>
          <a:stretch/>
        </p:blipFill>
        <p:spPr>
          <a:xfrm>
            <a:off x="11095415" y="2503530"/>
            <a:ext cx="901391" cy="105264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E7F72DAB-4AF9-4027-AB24-6A652B713AAE}"/>
              </a:ext>
            </a:extLst>
          </p:cNvPr>
          <p:cNvSpPr txBox="1"/>
          <p:nvPr/>
        </p:nvSpPr>
        <p:spPr>
          <a:xfrm>
            <a:off x="10851046" y="3945936"/>
            <a:ext cx="1390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Deploy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3EE6F40-C699-4A63-A420-B16F40245D8E}"/>
              </a:ext>
            </a:extLst>
          </p:cNvPr>
          <p:cNvSpPr txBox="1"/>
          <p:nvPr/>
        </p:nvSpPr>
        <p:spPr>
          <a:xfrm>
            <a:off x="5685521" y="3939534"/>
            <a:ext cx="15572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itchFamily="34" charset="0"/>
                <a:cs typeface="Arial" pitchFamily="34" charset="0"/>
              </a:rPr>
              <a:t>Agent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BF5CD8D-4FCF-45B8-A5AF-300621173707}"/>
              </a:ext>
            </a:extLst>
          </p:cNvPr>
          <p:cNvGrpSpPr/>
          <p:nvPr/>
        </p:nvGrpSpPr>
        <p:grpSpPr>
          <a:xfrm>
            <a:off x="5804313" y="2466322"/>
            <a:ext cx="1319619" cy="1139873"/>
            <a:chOff x="1472808" y="1447800"/>
            <a:chExt cx="5051266" cy="4883731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68BBF742-EEDB-45EE-B356-FABEA88254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27" t="14395" r="11918" b="14393"/>
            <a:stretch/>
          </p:blipFill>
          <p:spPr>
            <a:xfrm>
              <a:off x="1472808" y="1447800"/>
              <a:ext cx="5051266" cy="4883731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12AF4C5C-FE95-4673-9FF2-26B327BCAF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711" t="3951" r="27049"/>
            <a:stretch/>
          </p:blipFill>
          <p:spPr>
            <a:xfrm>
              <a:off x="3527827" y="2875975"/>
              <a:ext cx="879729" cy="1954190"/>
            </a:xfrm>
            <a:prstGeom prst="rect">
              <a:avLst/>
            </a:prstGeom>
          </p:spPr>
        </p:pic>
      </p:grpSp>
      <p:sp>
        <p:nvSpPr>
          <p:cNvPr id="3" name="Cross 2">
            <a:extLst>
              <a:ext uri="{FF2B5EF4-FFF2-40B4-BE49-F238E27FC236}">
                <a16:creationId xmlns:a16="http://schemas.microsoft.com/office/drawing/2014/main" id="{E8B868D8-1864-473D-AC0F-6831D8F86516}"/>
              </a:ext>
            </a:extLst>
          </p:cNvPr>
          <p:cNvSpPr/>
          <p:nvPr/>
        </p:nvSpPr>
        <p:spPr>
          <a:xfrm>
            <a:off x="5195367" y="2861994"/>
            <a:ext cx="446478" cy="384297"/>
          </a:xfrm>
          <a:prstGeom prst="plus">
            <a:avLst>
              <a:gd name="adj" fmla="val 37674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DE10E58-EE46-44CB-9FC6-F60A71602255}"/>
              </a:ext>
            </a:extLst>
          </p:cNvPr>
          <p:cNvCxnSpPr>
            <a:cxnSpLocks/>
          </p:cNvCxnSpPr>
          <p:nvPr/>
        </p:nvCxnSpPr>
        <p:spPr>
          <a:xfrm>
            <a:off x="3141449" y="3034527"/>
            <a:ext cx="43073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5FD871-8495-4966-942E-E0D93828E0D0}"/>
              </a:ext>
            </a:extLst>
          </p:cNvPr>
          <p:cNvCxnSpPr>
            <a:cxnSpLocks/>
          </p:cNvCxnSpPr>
          <p:nvPr/>
        </p:nvCxnSpPr>
        <p:spPr>
          <a:xfrm>
            <a:off x="7323849" y="3032444"/>
            <a:ext cx="43073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620024-E443-4AD6-8FE4-4AED9029281E}"/>
              </a:ext>
            </a:extLst>
          </p:cNvPr>
          <p:cNvCxnSpPr>
            <a:cxnSpLocks/>
          </p:cNvCxnSpPr>
          <p:nvPr/>
        </p:nvCxnSpPr>
        <p:spPr>
          <a:xfrm>
            <a:off x="10587776" y="3036258"/>
            <a:ext cx="430734" cy="0"/>
          </a:xfrm>
          <a:prstGeom prst="straightConnector1">
            <a:avLst/>
          </a:prstGeom>
          <a:ln w="3810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267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9" grpId="0"/>
      <p:bldP spid="40" grpId="0"/>
      <p:bldP spid="41" grpId="0"/>
      <p:bldP spid="44" grpId="0"/>
      <p:bldP spid="49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4689E-C576-47DA-A7B6-15B323094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Toolbox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4E34B-77AE-4637-A7D4-C8473CF7A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496" y="1447800"/>
            <a:ext cx="7358606" cy="5085184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000" dirty="0"/>
              <a:t>Built-in and custom reinforcement learning algorithms</a:t>
            </a:r>
          </a:p>
          <a:p>
            <a:r>
              <a:rPr lang="en-US" sz="2000" dirty="0"/>
              <a:t>Environment modeling in MATLAB and Simulink</a:t>
            </a:r>
          </a:p>
          <a:p>
            <a:pPr lvl="1">
              <a:spcAft>
                <a:spcPts val="1200"/>
              </a:spcAft>
            </a:pPr>
            <a:r>
              <a:rPr lang="en-US" sz="1800" dirty="0"/>
              <a:t>Existing scripts and models can be reused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Deep Learning Toolbox support for representing policies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Training acceleration with Parallel Computing Toolbox and MATLAB Parallel Server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Deployment of trained policies with GPU Coder and MATLAB Coder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Reference examples for getting started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74DA3-A7AA-4C09-AB2C-AA7ABE0A0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8208" y="1556792"/>
            <a:ext cx="4093119" cy="389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8D9C4-7573-4494-925A-3BB4D80C2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E9CA5-AAB4-4118-B7AA-EF8162CFC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2" y="1600200"/>
            <a:ext cx="6934198" cy="4648200"/>
          </a:xfrm>
        </p:spPr>
        <p:txBody>
          <a:bodyPr/>
          <a:lstStyle/>
          <a:p>
            <a:r>
              <a:rPr lang="en-US" sz="2800" dirty="0"/>
              <a:t>Go to </a:t>
            </a:r>
            <a:r>
              <a:rPr lang="en-US" sz="2800" dirty="0">
                <a:hlinkClick r:id="rId2"/>
              </a:rPr>
              <a:t>https://matlabacademy.mathworks.com/</a:t>
            </a:r>
            <a:r>
              <a:rPr lang="en-US" sz="2800" dirty="0"/>
              <a:t> </a:t>
            </a:r>
          </a:p>
          <a:p>
            <a:endParaRPr lang="en-US" sz="2800" dirty="0"/>
          </a:p>
          <a:p>
            <a:r>
              <a:rPr lang="en-US" sz="2800" dirty="0"/>
              <a:t>Log in to your MathWorks account</a:t>
            </a:r>
          </a:p>
          <a:p>
            <a:endParaRPr lang="en-US" sz="2800" dirty="0"/>
          </a:p>
          <a:p>
            <a:r>
              <a:rPr lang="en-US" sz="2800" dirty="0"/>
              <a:t>Launch Reinforcement Learning Onramp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C3E976-C312-4106-B668-05646004E7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042" y="1437640"/>
            <a:ext cx="3439160" cy="427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001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7.6|6.6|11|10|4.7"/>
</p:tagLst>
</file>

<file path=ppt/theme/theme1.xml><?xml version="1.0" encoding="utf-8"?>
<a:theme xmlns:a="http://schemas.openxmlformats.org/drawingml/2006/main" name="MW_Public_widescreen">
  <a:themeElements>
    <a:clrScheme name="TMW_PPT">
      <a:dk1>
        <a:sysClr val="windowText" lastClr="000000"/>
      </a:dk1>
      <a:lt1>
        <a:sysClr val="window" lastClr="FFFFFF"/>
      </a:lt1>
      <a:dk2>
        <a:srgbClr val="125687"/>
      </a:dk2>
      <a:lt2>
        <a:srgbClr val="EEECE1"/>
      </a:lt2>
      <a:accent1>
        <a:srgbClr val="95B3D7"/>
      </a:accent1>
      <a:accent2>
        <a:srgbClr val="781414"/>
      </a:accent2>
      <a:accent3>
        <a:srgbClr val="697819"/>
      </a:accent3>
      <a:accent4>
        <a:srgbClr val="D27809"/>
      </a:accent4>
      <a:accent5>
        <a:srgbClr val="BFBFBF"/>
      </a:accent5>
      <a:accent6>
        <a:srgbClr val="E5DD9F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latin typeface="Arial" pitchFamily="34" charset="0"/>
            <a:cs typeface="Arial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5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000" dirty="0">
            <a:latin typeface="Arial" pitchFamily="34" charset="0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3" id="{6F5C3A85-E13B-0B47-A520-CAFA75C5D439}" vid="{233173AB-C6A1-5A45-B081-6FA1C2CAE7D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CED2B3B9BAE8849942648134EEE717D" ma:contentTypeVersion="21" ma:contentTypeDescription="Create a new document." ma:contentTypeScope="" ma:versionID="8be429ad6f21b6a538614f77b12cb816">
  <xsd:schema xmlns:xsd="http://www.w3.org/2001/XMLSchema" xmlns:xs="http://www.w3.org/2001/XMLSchema" xmlns:p="http://schemas.microsoft.com/office/2006/metadata/properties" xmlns:ns1="http://schemas.microsoft.com/sharepoint/v3" xmlns:ns2="b7b985a6-5614-4791-8283-b6a0b2c6681f" xmlns:ns3="bbb466d9-fd0a-40ba-89cb-77eb15c2a30a" targetNamespace="http://schemas.microsoft.com/office/2006/metadata/properties" ma:root="true" ma:fieldsID="3f6ae55203bfeecc17834d713e5e918b" ns1:_="" ns2:_="" ns3:_="">
    <xsd:import namespace="http://schemas.microsoft.com/sharepoint/v3"/>
    <xsd:import namespace="b7b985a6-5614-4791-8283-b6a0b2c6681f"/>
    <xsd:import namespace="bbb466d9-fd0a-40ba-89cb-77eb15c2a30a"/>
    <xsd:element name="properties">
      <xsd:complexType>
        <xsd:sequence>
          <xsd:element name="documentManagement">
            <xsd:complexType>
              <xsd:all>
                <xsd:element ref="ns2:Numbe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b985a6-5614-4791-8283-b6a0b2c6681f" elementFormDefault="qualified">
    <xsd:import namespace="http://schemas.microsoft.com/office/2006/documentManagement/types"/>
    <xsd:import namespace="http://schemas.microsoft.com/office/infopath/2007/PartnerControls"/>
    <xsd:element name="Number" ma:index="8" nillable="true" ma:displayName="Number" ma:internalName="Number">
      <xsd:simpleType>
        <xsd:restriction base="dms:Number"/>
      </xsd:simpleType>
    </xsd:element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6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5" nillable="true" ma:taxonomy="true" ma:internalName="lcf76f155ced4ddcb4097134ff3c332f" ma:taxonomyFieldName="MediaServiceImageTags" ma:displayName="Image Tags" ma:readOnly="false" ma:fieldId="{5cf76f15-5ced-4ddc-b409-7134ff3c332f}" ma:taxonomyMulti="true" ma:sspId="dc2fbcc8-9673-4dab-87c4-578ccfafc19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b466d9-fd0a-40ba-89cb-77eb15c2a30a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  <xsd:element name="TaxCatchAll" ma:index="26" nillable="true" ma:displayName="Taxonomy Catch All Column" ma:hidden="true" ma:list="{f023a373-7af4-4bfd-83ce-25f1d0f63536}" ma:internalName="TaxCatchAll" ma:showField="CatchAllData" ma:web="bbb466d9-fd0a-40ba-89cb-77eb15c2a3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umber xmlns="b7b985a6-5614-4791-8283-b6a0b2c6681f" xsi:nil="true"/>
    <TaxCatchAll xmlns="bbb466d9-fd0a-40ba-89cb-77eb15c2a30a" xsi:nil="true"/>
    <lcf76f155ced4ddcb4097134ff3c332f xmlns="b7b985a6-5614-4791-8283-b6a0b2c6681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F5CE6B2E-3603-491A-9E41-67E8517175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7b985a6-5614-4791-8283-b6a0b2c6681f"/>
    <ds:schemaRef ds:uri="bbb466d9-fd0a-40ba-89cb-77eb15c2a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B61DF2E-245C-45DF-A9A5-EABECEA4295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B851B7-D313-4E85-A1E0-5976CFE11EC3}">
  <ds:schemaRefs>
    <ds:schemaRef ds:uri="http://schemas.microsoft.com/office/2006/metadata/properties"/>
    <ds:schemaRef ds:uri="http://schemas.microsoft.com/office/infopath/2007/PartnerControls"/>
    <ds:schemaRef ds:uri="b7b985a6-5614-4791-8283-b6a0b2c6681f"/>
    <ds:schemaRef ds:uri="bbb466d9-fd0a-40ba-89cb-77eb15c2a30a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677</TotalTime>
  <Words>665</Words>
  <Application>Microsoft Office PowerPoint</Application>
  <PresentationFormat>Widescreen</PresentationFormat>
  <Paragraphs>85</Paragraphs>
  <Slides>11</Slides>
  <Notes>6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Courier New</vt:lpstr>
      <vt:lpstr>Wingdings</vt:lpstr>
      <vt:lpstr>MW_Public_widescreen</vt:lpstr>
      <vt:lpstr>HPRC and MathWorks Present:  Reinforcement Learning Onramp</vt:lpstr>
      <vt:lpstr>Today:</vt:lpstr>
      <vt:lpstr>What is Reinforcement Learning?</vt:lpstr>
      <vt:lpstr>Reinforcement Learning enables the use of Deep Learning for Controls and Decision Making Applications</vt:lpstr>
      <vt:lpstr>How Does Reinforcement Learning Work?</vt:lpstr>
      <vt:lpstr>A Practical Example of Reinforcement Learning Training a Self-Driving Car </vt:lpstr>
      <vt:lpstr>Reinforcement Learning Workflow</vt:lpstr>
      <vt:lpstr>Reinforcement Learning Toolbox</vt:lpstr>
      <vt:lpstr>TO DO</vt:lpstr>
      <vt:lpstr>Prizes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Owen Paul</dc:creator>
  <cp:keywords>Version 19.0</cp:keywords>
  <dc:description/>
  <cp:lastModifiedBy>Ben Pasquariello</cp:lastModifiedBy>
  <cp:revision>4</cp:revision>
  <dcterms:created xsi:type="dcterms:W3CDTF">2019-10-10T19:15:10Z</dcterms:created>
  <dcterms:modified xsi:type="dcterms:W3CDTF">2023-07-20T14:25:48Z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441712758</vt:i4>
  </property>
  <property fmtid="{D5CDD505-2E9C-101B-9397-08002B2CF9AE}" pid="3" name="_NewReviewCycle">
    <vt:lpwstr/>
  </property>
  <property fmtid="{D5CDD505-2E9C-101B-9397-08002B2CF9AE}" pid="4" name="_EmailSubject">
    <vt:lpwstr>Quick PPT question</vt:lpwstr>
  </property>
  <property fmtid="{D5CDD505-2E9C-101B-9397-08002B2CF9AE}" pid="5" name="_AuthorEmail">
    <vt:lpwstr>Julie.Cornell@mathworks.com</vt:lpwstr>
  </property>
  <property fmtid="{D5CDD505-2E9C-101B-9397-08002B2CF9AE}" pid="6" name="_AuthorEmailDisplayName">
    <vt:lpwstr>Julie Cornell</vt:lpwstr>
  </property>
  <property fmtid="{D5CDD505-2E9C-101B-9397-08002B2CF9AE}" pid="7" name="ContentTypeId">
    <vt:lpwstr>0x0101005CED2B3B9BAE8849942648134EEE717D</vt:lpwstr>
  </property>
  <property fmtid="{D5CDD505-2E9C-101B-9397-08002B2CF9AE}" pid="8" name="Order">
    <vt:r8>47491500</vt:r8>
  </property>
  <property fmtid="{D5CDD505-2E9C-101B-9397-08002B2CF9AE}" pid="9" name="xd_Signature">
    <vt:bool>false</vt:bool>
  </property>
  <property fmtid="{D5CDD505-2E9C-101B-9397-08002B2CF9AE}" pid="10" name="xd_ProgID">
    <vt:lpwstr/>
  </property>
  <property fmtid="{D5CDD505-2E9C-101B-9397-08002B2CF9AE}" pid="11" name="ComplianceAssetId">
    <vt:lpwstr/>
  </property>
  <property fmtid="{D5CDD505-2E9C-101B-9397-08002B2CF9AE}" pid="12" name="TemplateUrl">
    <vt:lpwstr/>
  </property>
  <property fmtid="{D5CDD505-2E9C-101B-9397-08002B2CF9AE}" pid="13" name="MediaServiceImageTags">
    <vt:lpwstr/>
  </property>
</Properties>
</file>